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9" r:id="rId4"/>
    <p:sldId id="258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23/05/2024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23/05/2024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23/05/2024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m3INBWfoxY" TargetMode="External"/><Relationship Id="rId5" Type="http://schemas.openxmlformats.org/officeDocument/2006/relationships/hyperlink" Target="https://www.bbc.co.uk/bitesize/topics/zyg2xbk/articles/z9dpn9q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Vrjlq2R3vVc&amp;list=PL-2SkY8uS2lLi4DZDREQZ7MoXKpjuU0YN&amp;index=11" TargetMode="External"/><Relationship Id="rId5" Type="http://schemas.openxmlformats.org/officeDocument/2006/relationships/hyperlink" Target="https://www.youtube.com/watch?v=iuJE36d2eS0&amp;list=PLemcx8qcUKRyHcJTb8qqHUiRejJ-TsLq2&amp;index=53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www.worldenvironmentday.global/about/theme-host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www.youtube.com/watch?v=9aNaleGQE80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s://drive.google.com/file/d/1w5SbB2Y2Oi6FsPYF52tkYP51hVmDNiiz/view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16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10328650" y="4432990"/>
            <a:ext cx="1551027" cy="151541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756890" y="244566"/>
            <a:ext cx="469013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Inclusion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F248FAC-228B-40CC-BE33-7C2D4BDB9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822881"/>
              </p:ext>
            </p:extLst>
          </p:nvPr>
        </p:nvGraphicFramePr>
        <p:xfrm>
          <a:off x="1902658" y="4850924"/>
          <a:ext cx="8298180" cy="914400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368003086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78521487"/>
                    </a:ext>
                  </a:extLst>
                </a:gridCol>
                <a:gridCol w="6431280">
                  <a:extLst>
                    <a:ext uri="{9D8B030D-6E8A-4147-A177-3AD203B41FA5}">
                      <a16:colId xmlns:a16="http://schemas.microsoft.com/office/drawing/2014/main" val="3121373414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pPr rtl="0" fontAlgn="b"/>
                      <a:r>
                        <a:rPr lang="en-GB" sz="1400" dirty="0">
                          <a:effectLst/>
                          <a:latin typeface="+mn-lt"/>
                        </a:rPr>
                        <a:t>Diversity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 dirty="0">
                          <a:effectLst/>
                          <a:latin typeface="+mn-lt"/>
                        </a:rPr>
                        <a:t>KS1 Link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 i="0" u="sng">
                          <a:solidFill>
                            <a:srgbClr val="1155CC"/>
                          </a:solidFill>
                          <a:effectLst/>
                          <a:latin typeface="+mn-lt"/>
                          <a:hlinkClick r:id="rId5"/>
                        </a:rPr>
                        <a:t>https://www.bbc.co.uk/bitesize/topics/zyg2xbk/articles/z9dpn9q</a:t>
                      </a:r>
                      <a:r>
                        <a:rPr lang="en-GB" sz="1400" i="0">
                          <a:effectLst/>
                          <a:latin typeface="+mn-lt"/>
                        </a:rPr>
                        <a:t> (first video on the page - 'Explore diversity')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39079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b"/>
                      <a:r>
                        <a:rPr lang="en-GB" sz="1400">
                          <a:effectLst/>
                          <a:latin typeface="+mn-lt"/>
                        </a:rPr>
                        <a:t>Identity and Values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 b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KS2 Link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 u="sng" dirty="0">
                          <a:solidFill>
                            <a:srgbClr val="1155CC"/>
                          </a:solidFill>
                          <a:effectLst/>
                          <a:latin typeface="+mn-lt"/>
                          <a:hlinkClick r:id="rId6"/>
                        </a:rPr>
                        <a:t>https://www.youtube.com/watch?v=om3INBWfoxY</a:t>
                      </a:r>
                      <a:endParaRPr lang="en-GB" sz="1400" u="sng" dirty="0">
                        <a:solidFill>
                          <a:srgbClr val="1155CC"/>
                        </a:solidFill>
                        <a:effectLst/>
                        <a:latin typeface="+mn-lt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2304428"/>
                  </a:ext>
                </a:extLst>
              </a:tr>
            </a:tbl>
          </a:graphicData>
        </a:graphic>
      </p:graphicFrame>
      <p:pic>
        <p:nvPicPr>
          <p:cNvPr id="1026" name="Picture 2" descr="What is Cultural Diversity and Why Does ...">
            <a:extLst>
              <a:ext uri="{FF2B5EF4-FFF2-40B4-BE49-F238E27FC236}">
                <a16:creationId xmlns:a16="http://schemas.microsoft.com/office/drawing/2014/main" id="{4AAA61B1-9E4C-454D-BDF4-76C52206A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709863"/>
            <a:ext cx="31813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49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079142"/>
              </p:ext>
            </p:extLst>
          </p:nvPr>
        </p:nvGraphicFramePr>
        <p:xfrm>
          <a:off x="2103521" y="4890977"/>
          <a:ext cx="7984958" cy="1371915"/>
        </p:xfrm>
        <a:graphic>
          <a:graphicData uri="http://schemas.openxmlformats.org/drawingml/2006/table">
            <a:tbl>
              <a:tblPr/>
              <a:tblGrid>
                <a:gridCol w="1142675">
                  <a:extLst>
                    <a:ext uri="{9D8B030D-6E8A-4147-A177-3AD203B41FA5}">
                      <a16:colId xmlns:a16="http://schemas.microsoft.com/office/drawing/2014/main" val="1683115065"/>
                    </a:ext>
                  </a:extLst>
                </a:gridCol>
                <a:gridCol w="564454">
                  <a:extLst>
                    <a:ext uri="{9D8B030D-6E8A-4147-A177-3AD203B41FA5}">
                      <a16:colId xmlns:a16="http://schemas.microsoft.com/office/drawing/2014/main" val="508938206"/>
                    </a:ext>
                  </a:extLst>
                </a:gridCol>
                <a:gridCol w="6277829">
                  <a:extLst>
                    <a:ext uri="{9D8B030D-6E8A-4147-A177-3AD203B41FA5}">
                      <a16:colId xmlns:a16="http://schemas.microsoft.com/office/drawing/2014/main" val="2341876687"/>
                    </a:ext>
                  </a:extLst>
                </a:gridCol>
              </a:tblGrid>
              <a:tr h="558415">
                <a:tc>
                  <a:txBody>
                    <a:bodyPr/>
                    <a:lstStyle/>
                    <a:p>
                      <a:pPr rtl="0" fontAlgn="b"/>
                      <a:r>
                        <a:rPr lang="en-GB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 helps us?</a:t>
                      </a: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KS1 Link</a:t>
                      </a: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700" u="sng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https://www.youtube.com/watch?v=iuJE36d2eS0&amp;list=PLemcx8qcUKRyHcJTb8qqHUiRejJ-TsLq2&amp;index=53</a:t>
                      </a:r>
                      <a:endParaRPr lang="en-GB" sz="1700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775324"/>
                  </a:ext>
                </a:extLst>
              </a:tr>
              <a:tr h="558415">
                <a:tc>
                  <a:txBody>
                    <a:bodyPr/>
                    <a:lstStyle/>
                    <a:p>
                      <a:pPr rtl="0" fontAlgn="b"/>
                      <a:r>
                        <a:rPr lang="en-GB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Looking after mental health</a:t>
                      </a: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KS2 Link</a:t>
                      </a: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700" u="sng" dirty="0">
                          <a:solidFill>
                            <a:srgbClr val="1155CC"/>
                          </a:solidFill>
                          <a:effectLst/>
                          <a:hlinkClick r:id="rId6"/>
                        </a:rPr>
                        <a:t>https://www.youtube.com/watch?v=Vrjlq2R3vVc&amp;list=PL-2SkY8uS2lLi4DZDREQZ7MoXKpjuU0YN&amp;index=11</a:t>
                      </a:r>
                      <a:endParaRPr lang="en-GB" sz="1700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24637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5825" y="2983580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156273" y="244566"/>
            <a:ext cx="9891426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</a:t>
            </a:r>
          </a:p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en-US" sz="48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JUNE - WORLD ENVIRONMENT DAY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9052" y="5846531"/>
            <a:ext cx="595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https://www.worldenvironmentday.global/about/theme-host</a:t>
            </a:r>
            <a:r>
              <a:rPr lang="en-GB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0464" y="3533525"/>
            <a:ext cx="3194190" cy="217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FBAA84-A83A-4238-A1BB-39DCBFF93A9D}"/>
              </a:ext>
            </a:extLst>
          </p:cNvPr>
          <p:cNvSpPr txBox="1"/>
          <p:nvPr/>
        </p:nvSpPr>
        <p:spPr>
          <a:xfrm>
            <a:off x="3352800" y="57177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dirty="0">
                <a:hlinkClick r:id="rId5"/>
              </a:rPr>
              <a:t>https://www.youtube.com/watch?v=9aNaleGQE80</a:t>
            </a:r>
            <a:r>
              <a:rPr lang="en-GB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991733-6B8C-4665-A066-6EDA15E73D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4362" y="2891236"/>
            <a:ext cx="5841283" cy="255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0934" y="136525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7999" y="55852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https://drive.google.com/file/d/1w5SbB2Y2Oi6FsPYF52tkYP51hVmDNiiz/view</a:t>
            </a:r>
            <a:r>
              <a:rPr lang="en-GB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6647" y="2939882"/>
            <a:ext cx="3674545" cy="237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189</Words>
  <Application>Microsoft Office PowerPoint</Application>
  <PresentationFormat>Widescreen</PresentationFormat>
  <Paragraphs>42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Samuel</cp:lastModifiedBy>
  <cp:revision>92</cp:revision>
  <dcterms:created xsi:type="dcterms:W3CDTF">2021-11-03T15:52:00Z</dcterms:created>
  <dcterms:modified xsi:type="dcterms:W3CDTF">2024-05-23T09:13:47Z</dcterms:modified>
</cp:coreProperties>
</file>