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bbc.co.uk/teach/school-radio/assemblies-ks1-ks2-remembrance-day-remembrance-sunday/znkxjs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ni91fHqi5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68978" y="289382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KS1 - </a:t>
            </a:r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www.youtube.com/watch?v=kni91fHqi50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/>
              <a:t>KS2 - </a:t>
            </a:r>
            <a:r>
              <a:rPr lang="en-GB">
                <a:hlinkClick r:id="rId7"/>
              </a:rPr>
              <a:t>https</a:t>
            </a:r>
            <a:r>
              <a:rPr lang="en-GB">
                <a:hlinkClick r:id="rId7"/>
              </a:rPr>
              <a:t>://</a:t>
            </a:r>
            <a:r>
              <a:rPr lang="en-GB" smtClean="0">
                <a:hlinkClick r:id="rId7"/>
              </a:rPr>
              <a:t>www.bbc.co.uk/teach/school-radio/assemblies-ks1-ks2-remembrance-day-remembrance-sunday/znkxjsg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Emma Race</cp:lastModifiedBy>
  <cp:revision>68</cp:revision>
  <dcterms:created xsi:type="dcterms:W3CDTF">2021-11-03T15:52:00Z</dcterms:created>
  <dcterms:modified xsi:type="dcterms:W3CDTF">2023-10-19T14:43:07Z</dcterms:modified>
</cp:coreProperties>
</file>