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58" r:id="rId4"/>
    <p:sldId id="259" r:id="rId5"/>
    <p:sldId id="260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7A3B3-DC07-4632-9AB9-3B0A52F8215B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019BE-D8C6-4D46-B742-B1B05E4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3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517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67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91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86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24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15CA-0D0D-42D7-AC03-9D7A70366DB3}" type="datetime1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6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DEF2-99C5-4D13-AFDD-9C10E68FC795}" type="datetime1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3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B44-2C55-4972-8295-BA032183A8F8}" type="datetime1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9B98-6128-4ECD-94BE-BF152C2EC20D}" type="datetime1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2D03-00E8-4796-9BBB-77934E2E8AAA}" type="datetime1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4005-6E89-4DAC-81CE-056388989688}" type="datetime1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5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4EE-B746-4706-9FD1-C4AB36E15838}" type="datetime1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1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5118-AA41-4182-8CBA-584E0F3CB85D}" type="datetime1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7920-0C7E-4E66-BE23-11DB5F1137B0}" type="datetime1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4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D0E4-C6A5-42A7-AD48-9012720FF51E}" type="datetime1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3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969F-DBC9-4049-A284-230F6FBD9B5C}" type="datetime1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8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7C44-F339-4F47-8DFF-8BF8F35024AC}" type="datetime1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1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https://www.youtube.com/watch?v=tgF1Enrgo2g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hyperlink" Target="https://www.youtube.com/watch?v=vI1dBBfjAxQ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zeu9X88g8DE" TargetMode="External"/><Relationship Id="rId5" Type="http://schemas.openxmlformats.org/officeDocument/2006/relationships/hyperlink" Target="https://www.youtube.com/watch?app=desktop&amp;v=JkDkJmbdxVQ&amp;feature=youtu.be" TargetMode="Externa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hyperlink" Target="https://www.youtube.com/watch?v=n3EiRynr1Us" TargetMode="Externa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wUEl8KrMz14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https://lh5.googleusercontent.com/iGX5reujLDlX2tmcq_E7WpXUpKJL5S9EauCubFJboDHOOaZPdrgIn1Wv3KE-GGjSf1Urd2DkpbZuZduXFhpHKWxg-ObWYDh_xdp35VbfojbccwxdVNpbJgAbBXrEA2hRECvQ1IlH=s16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1687" y="4432990"/>
            <a:ext cx="1541542" cy="1515415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76127"/>
          <a:stretch/>
        </p:blipFill>
        <p:spPr>
          <a:xfrm>
            <a:off x="155575" y="4508405"/>
            <a:ext cx="1626428" cy="15520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4700" r="50850"/>
          <a:stretch/>
        </p:blipFill>
        <p:spPr>
          <a:xfrm>
            <a:off x="2369039" y="4508405"/>
            <a:ext cx="1626428" cy="151541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120709" y="4432990"/>
            <a:ext cx="1551027" cy="1515415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021" y="1500522"/>
            <a:ext cx="3201958" cy="320195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756890" y="244566"/>
            <a:ext cx="46901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92673" y="6256738"/>
            <a:ext cx="68790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Everyone to Excel through Pride and Ambition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5575" y="173110"/>
            <a:ext cx="1952625" cy="15055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604" y="173110"/>
            <a:ext cx="1952625" cy="150552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952770" y="5035106"/>
            <a:ext cx="2286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Week 6</a:t>
            </a:r>
          </a:p>
        </p:txBody>
      </p:sp>
    </p:spTree>
    <p:extLst>
      <p:ext uri="{BB962C8B-B14F-4D97-AF65-F5344CB8AC3E}">
        <p14:creationId xmlns:p14="http://schemas.microsoft.com/office/powerpoint/2010/main" val="67140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6890" y="244566"/>
            <a:ext cx="469013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Inclusion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D92ED6-87D2-2F19-8F71-F3E242F964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8" y="4964657"/>
            <a:ext cx="1574255" cy="1574255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C1DB522-F519-8775-64B1-80D58436E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9090"/>
              </p:ext>
            </p:extLst>
          </p:nvPr>
        </p:nvGraphicFramePr>
        <p:xfrm>
          <a:off x="3229905" y="4964657"/>
          <a:ext cx="5902945" cy="1173480"/>
        </p:xfrm>
        <a:graphic>
          <a:graphicData uri="http://schemas.openxmlformats.org/drawingml/2006/table">
            <a:tbl>
              <a:tblPr/>
              <a:tblGrid>
                <a:gridCol w="728759">
                  <a:extLst>
                    <a:ext uri="{9D8B030D-6E8A-4147-A177-3AD203B41FA5}">
                      <a16:colId xmlns:a16="http://schemas.microsoft.com/office/drawing/2014/main" val="990372989"/>
                    </a:ext>
                  </a:extLst>
                </a:gridCol>
                <a:gridCol w="5174186">
                  <a:extLst>
                    <a:ext uri="{9D8B030D-6E8A-4147-A177-3AD203B41FA5}">
                      <a16:colId xmlns:a16="http://schemas.microsoft.com/office/drawing/2014/main" val="75187327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GB" dirty="0">
                          <a:effectLst/>
                          <a:latin typeface="+mj-lt"/>
                        </a:rPr>
                        <a:t>KS1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rtl="0" fontAlgn="ctr"/>
                      <a:r>
                        <a:rPr lang="en-GB" u="sng" dirty="0">
                          <a:solidFill>
                            <a:srgbClr val="1155CC"/>
                          </a:solidFill>
                          <a:effectLst/>
                          <a:hlinkClick r:id="rId5"/>
                        </a:rPr>
                        <a:t>https://www.youtube.com/watch?v=tgF1Enrgo2g</a:t>
                      </a:r>
                      <a:endParaRPr lang="en-GB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170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GB" b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KS2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570160"/>
                  </a:ext>
                </a:extLst>
              </a:tr>
            </a:tbl>
          </a:graphicData>
        </a:graphic>
      </p:graphicFrame>
      <p:pic>
        <p:nvPicPr>
          <p:cNvPr id="1026" name="Picture 2" descr="The Power of Diversity and Inclusion in Leadership">
            <a:extLst>
              <a:ext uri="{FF2B5EF4-FFF2-40B4-BE49-F238E27FC236}">
                <a16:creationId xmlns:a16="http://schemas.microsoft.com/office/drawing/2014/main" id="{23D37F53-1462-972A-0F20-322F42F64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04" y="300336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31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6890" y="244566"/>
            <a:ext cx="469013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ECO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C0813-1CB9-4248-B35B-A985A9584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267" y="5139849"/>
            <a:ext cx="1421826" cy="14426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71BEDC-13B9-8033-83F0-7005A42EACDE}"/>
              </a:ext>
            </a:extLst>
          </p:cNvPr>
          <p:cNvSpPr txBox="1"/>
          <p:nvPr/>
        </p:nvSpPr>
        <p:spPr>
          <a:xfrm>
            <a:off x="3134168" y="553802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 5 Incredible Eco-Friendly Innovations To Save The Earth - YouTube</a:t>
            </a:r>
            <a:endParaRPr lang="en-GB" dirty="0"/>
          </a:p>
        </p:txBody>
      </p:sp>
      <p:pic>
        <p:nvPicPr>
          <p:cNvPr id="1026" name="Picture 2" descr="Eco Website | Milton Keynes Food Bank">
            <a:extLst>
              <a:ext uri="{FF2B5EF4-FFF2-40B4-BE49-F238E27FC236}">
                <a16:creationId xmlns:a16="http://schemas.microsoft.com/office/drawing/2014/main" id="{10DBCFBF-9E7B-AECC-9710-005C35DB7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2966927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41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190293" y="244566"/>
            <a:ext cx="5823325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Safeguarding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725F11-D034-574E-7555-4B17B98640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09" y="5018678"/>
            <a:ext cx="1563855" cy="1563855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A3ADD4-3AB5-DBC5-3DC5-2A4F0E6CA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09208"/>
              </p:ext>
            </p:extLst>
          </p:nvPr>
        </p:nvGraphicFramePr>
        <p:xfrm>
          <a:off x="3110725" y="5018678"/>
          <a:ext cx="6211694" cy="1173480"/>
        </p:xfrm>
        <a:graphic>
          <a:graphicData uri="http://schemas.openxmlformats.org/drawingml/2006/table">
            <a:tbl>
              <a:tblPr/>
              <a:tblGrid>
                <a:gridCol w="569753">
                  <a:extLst>
                    <a:ext uri="{9D8B030D-6E8A-4147-A177-3AD203B41FA5}">
                      <a16:colId xmlns:a16="http://schemas.microsoft.com/office/drawing/2014/main" val="2889986543"/>
                    </a:ext>
                  </a:extLst>
                </a:gridCol>
                <a:gridCol w="5641941">
                  <a:extLst>
                    <a:ext uri="{9D8B030D-6E8A-4147-A177-3AD203B41FA5}">
                      <a16:colId xmlns:a16="http://schemas.microsoft.com/office/drawing/2014/main" val="3138522606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GB" dirty="0">
                          <a:effectLst/>
                          <a:latin typeface="+mj-lt"/>
                        </a:rPr>
                        <a:t>KS1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u="sng" dirty="0">
                          <a:solidFill>
                            <a:srgbClr val="1155CC"/>
                          </a:solidFill>
                          <a:effectLst/>
                          <a:hlinkClick r:id="rId5"/>
                        </a:rPr>
                        <a:t>https://www.youtube.com/watch?app=desktop&amp;v=JkDkJmbdxVQ&amp;feature=youtu.be</a:t>
                      </a:r>
                      <a:endParaRPr lang="en-GB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73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GB" b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KS2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u="sng" dirty="0">
                          <a:solidFill>
                            <a:srgbClr val="1155CC"/>
                          </a:solidFill>
                          <a:effectLst/>
                          <a:hlinkClick r:id="rId6"/>
                        </a:rPr>
                        <a:t>https://www.youtube.com/watch?v=zeu9X88g8DE</a:t>
                      </a:r>
                      <a:endParaRPr lang="en-GB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975564"/>
                  </a:ext>
                </a:extLst>
              </a:tr>
            </a:tbl>
          </a:graphicData>
        </a:graphic>
      </p:graphicFrame>
      <p:pic>
        <p:nvPicPr>
          <p:cNvPr id="2050" name="Picture 2" descr="Resilience Training - For Your Team - Aspire Training Team">
            <a:extLst>
              <a:ext uri="{FF2B5EF4-FFF2-40B4-BE49-F238E27FC236}">
                <a16:creationId xmlns:a16="http://schemas.microsoft.com/office/drawing/2014/main" id="{50598DD4-24BB-A403-3CF5-6C575171E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981" y="282686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07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6890" y="244566"/>
            <a:ext cx="469013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Arts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9C9CD0-C0A4-8C44-6E7D-ED44EF1CB3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25" y="5091035"/>
            <a:ext cx="1630439" cy="16304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6C31756-16D5-8247-E657-0410BB74C5DD}"/>
              </a:ext>
            </a:extLst>
          </p:cNvPr>
          <p:cNvSpPr/>
          <p:nvPr/>
        </p:nvSpPr>
        <p:spPr>
          <a:xfrm>
            <a:off x="3048000" y="3035174"/>
            <a:ext cx="6096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Beethoven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https://www.youtube.com/watch?v=n3EiRynr1Us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The Father of Romantic Era – Ludwig van Beethoven (1770-1827) – The Masters  Music School">
            <a:extLst>
              <a:ext uri="{FF2B5EF4-FFF2-40B4-BE49-F238E27FC236}">
                <a16:creationId xmlns:a16="http://schemas.microsoft.com/office/drawing/2014/main" id="{1284BC88-DA68-27B9-D64F-E8643B408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099" y="188709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728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0934" y="136525"/>
            <a:ext cx="469013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Sports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573805-1894-2E76-8967-C996C0F515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34" y="5062194"/>
            <a:ext cx="1446081" cy="144608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8F10AAC-3EB1-0992-EBC0-F36CC5BB411C}"/>
              </a:ext>
            </a:extLst>
          </p:cNvPr>
          <p:cNvSpPr/>
          <p:nvPr/>
        </p:nvSpPr>
        <p:spPr>
          <a:xfrm>
            <a:off x="3608267" y="3244334"/>
            <a:ext cx="50283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hlinkClick r:id="rId5"/>
              </a:rPr>
              <a:t>https://www.youtube.com/watch?v=wUEl8KrMz14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Why is sitting bad for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151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262</Words>
  <Application>Microsoft Office PowerPoint</Application>
  <PresentationFormat>Widescreen</PresentationFormat>
  <Paragraphs>41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Leisha Uhure</dc:creator>
  <cp:lastModifiedBy>Hannah Samuel</cp:lastModifiedBy>
  <cp:revision>75</cp:revision>
  <dcterms:created xsi:type="dcterms:W3CDTF">2021-11-03T15:52:00Z</dcterms:created>
  <dcterms:modified xsi:type="dcterms:W3CDTF">2023-11-02T10:57:27Z</dcterms:modified>
</cp:coreProperties>
</file>