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62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1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ldlifeday.org/en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anna-d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app=desktop&amp;v=CNxNIsQ_SzY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VO0whvQ3QJA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IkT83crXXAA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26092" y="244566"/>
            <a:ext cx="79517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World Wildlife Day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66230" y="50060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wildlifeday.org/en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447" y="2870567"/>
            <a:ext cx="4169595" cy="17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6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476945" y="244566"/>
            <a:ext cx="525002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Anna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Du’s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Plastic Searching Robot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3299" y="713446"/>
            <a:ext cx="2124075" cy="2152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6890" y="5676525"/>
            <a:ext cx="462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superkind.org/change-makers/anna-du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514" y="3540115"/>
            <a:ext cx="5526621" cy="21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6" y="4954827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23680"/>
              </p:ext>
            </p:extLst>
          </p:nvPr>
        </p:nvGraphicFramePr>
        <p:xfrm>
          <a:off x="1885064" y="5937477"/>
          <a:ext cx="8920976" cy="586740"/>
        </p:xfrm>
        <a:graphic>
          <a:graphicData uri="http://schemas.openxmlformats.org/drawingml/2006/table">
            <a:tbl>
              <a:tblPr/>
              <a:tblGrid>
                <a:gridCol w="8920976">
                  <a:extLst>
                    <a:ext uri="{9D8B030D-6E8A-4147-A177-3AD203B41FA5}">
                      <a16:colId xmlns:a16="http://schemas.microsoft.com/office/drawing/2014/main" val="3670246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en-GB" sz="1800" i="0" u="sng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https://</a:t>
                      </a:r>
                      <a:r>
                        <a:rPr lang="en-GB" sz="1800" i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www.youtube.com/watch?app=desktop&amp;v=CNxNIsQ_SzY</a:t>
                      </a:r>
                      <a:r>
                        <a:rPr lang="en-GB" sz="1800" i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GB" sz="1800" i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ctr"/>
                      <a:r>
                        <a:rPr lang="en-GB" sz="1800" i="0" smtClean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GB" sz="1800" i="0" dirty="0" smtClean="0">
                          <a:effectLst/>
                          <a:latin typeface="Arial" panose="020B0604020202020204" pitchFamily="34" charset="0"/>
                        </a:rPr>
                        <a:t>from </a:t>
                      </a:r>
                      <a:r>
                        <a:rPr lang="en-GB" sz="1800" i="0" dirty="0">
                          <a:effectLst/>
                          <a:latin typeface="Arial" panose="020B0604020202020204" pitchFamily="34" charset="0"/>
                        </a:rPr>
                        <a:t>to 7 </a:t>
                      </a:r>
                      <a:r>
                        <a:rPr lang="en-GB" sz="1800" i="0" dirty="0" smtClean="0">
                          <a:effectLst/>
                          <a:latin typeface="Arial" panose="020B0604020202020204" pitchFamily="34" charset="0"/>
                        </a:rPr>
                        <a:t>minutes - end)</a:t>
                      </a:r>
                      <a:endParaRPr lang="en-GB" sz="40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95869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937" y="2937397"/>
            <a:ext cx="3829282" cy="28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4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10739" y="5736755"/>
            <a:ext cx="508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www.youtube.com/watch?v=VO0whvQ3QJA</a:t>
            </a:r>
            <a:endParaRPr lang="en-GB" dirty="0" smtClean="0"/>
          </a:p>
          <a:p>
            <a:r>
              <a:rPr lang="en-GB" dirty="0" smtClean="0"/>
              <a:t>Watch 10-15 minutes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629" y="3001726"/>
            <a:ext cx="4180741" cy="22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42538" y="5785234"/>
            <a:ext cx="490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www.youtube.com/watch?v=IkT83crXXAA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851" y="3626237"/>
            <a:ext cx="2762250" cy="1657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26747" y="2821416"/>
            <a:ext cx="289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Ade </a:t>
            </a:r>
            <a:r>
              <a:rPr lang="en-GB" dirty="0" err="1" smtClean="0"/>
              <a:t>Adepitan</a:t>
            </a:r>
            <a:r>
              <a:rPr lang="en-GB" dirty="0" smtClean="0"/>
              <a:t> – Paralympian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168</Words>
  <Application>Microsoft Office PowerPoint</Application>
  <PresentationFormat>Widescreen</PresentationFormat>
  <Paragraphs>35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83</cp:revision>
  <dcterms:created xsi:type="dcterms:W3CDTF">2021-11-03T15:52:00Z</dcterms:created>
  <dcterms:modified xsi:type="dcterms:W3CDTF">2024-01-19T07:49:11Z</dcterms:modified>
</cp:coreProperties>
</file>