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62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hyperlink" Target="https://www.youtube.com/watch?v=-SpygGx05t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randomactsofkindness.org/kindness-videos/19-kindness-can-be-the-norm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sDHsKiOWag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bbc.co.uk/newsround/av/67462322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hyperlink" Target="https://www.youtube.com/watch?v=VO0whvQ3QJA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FbCP4WMwu_M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458" y="4432989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0611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0" y="2992990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0576906" y="2837045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748670" y="244566"/>
            <a:ext cx="670658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Kindness Week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74938" y="5103177"/>
            <a:ext cx="89780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KS2 - https://www.randomactsofkindness.org/kindness-videos/19-kindness-can-be-the-norm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KS1- </a:t>
            </a:r>
            <a:r>
              <a:rPr lang="en-GB" dirty="0">
                <a:hlinkClick r:id="rId7"/>
              </a:rPr>
              <a:t>https://www.youtube.com/watch?v=-SpygGx05tQ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1216" y="2907734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6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458" y="4432989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0611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1648191" y="4553053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996375" y="4432989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282979" y="244566"/>
            <a:ext cx="963795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Women in Science Day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075" y="5510866"/>
            <a:ext cx="5041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https://</a:t>
            </a:r>
            <a:r>
              <a:rPr lang="en-GB" dirty="0" smtClean="0">
                <a:hlinkClick r:id="rId6"/>
              </a:rPr>
              <a:t>www.youtube.com/watch?v=VsDHsKiOWag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7258" y="2762321"/>
            <a:ext cx="5265582" cy="259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5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47"/>
              </p:ext>
            </p:extLst>
          </p:nvPr>
        </p:nvGraphicFramePr>
        <p:xfrm>
          <a:off x="3453365" y="5736755"/>
          <a:ext cx="7734300" cy="312420"/>
        </p:xfrm>
        <a:graphic>
          <a:graphicData uri="http://schemas.openxmlformats.org/drawingml/2006/table">
            <a:tbl>
              <a:tblPr/>
              <a:tblGrid>
                <a:gridCol w="7734300">
                  <a:extLst>
                    <a:ext uri="{9D8B030D-6E8A-4147-A177-3AD203B41FA5}">
                      <a16:colId xmlns:a16="http://schemas.microsoft.com/office/drawing/2014/main" val="32065152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rtl="0" fontAlgn="ctr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https://www.bbc.co.uk/newsround/av/67462322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3074341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3653" y="3301555"/>
            <a:ext cx="314325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56890" y="5470699"/>
            <a:ext cx="5134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www.youtube.com/watch?v=VO0whvQ3QJA</a:t>
            </a:r>
            <a:r>
              <a:rPr lang="en-GB" dirty="0" smtClean="0"/>
              <a:t> </a:t>
            </a:r>
          </a:p>
          <a:p>
            <a:r>
              <a:rPr lang="en-GB" dirty="0" smtClean="0"/>
              <a:t>Watch 0-5 minutes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3314" y="2814311"/>
            <a:ext cx="4885372" cy="25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90394" y="5736755"/>
            <a:ext cx="5302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>
                <a:solidFill>
                  <a:srgbClr val="1155CC"/>
                </a:solidFill>
                <a:latin typeface="Calibri" panose="020F0502020204030204" pitchFamily="34" charset="0"/>
                <a:hlinkClick r:id="rId5"/>
              </a:rPr>
              <a:t>https://www.youtube.com/watch?v=FbCP4WMwu_M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750934" y="2820588"/>
            <a:ext cx="4448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Motivational Success Story Of Michael Jordan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633" y="33228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148</Words>
  <Application>Microsoft Office PowerPoint</Application>
  <PresentationFormat>Widescreen</PresentationFormat>
  <Paragraphs>33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83</cp:revision>
  <dcterms:created xsi:type="dcterms:W3CDTF">2021-11-03T15:52:00Z</dcterms:created>
  <dcterms:modified xsi:type="dcterms:W3CDTF">2024-01-19T07:48:01Z</dcterms:modified>
</cp:coreProperties>
</file>