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kparliamentweek.org/en/resources/british-sign-language-bsl-the-uk-parliament-week-big-assembly-for-primary-schools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6"/>
              </a:rPr>
              <a:t>https://www.ukparliamentweek.org/en/resources/british-sign-language-bsl-the-uk-parliament-week-big-assembly-for-primary-schools</a:t>
            </a:r>
            <a:r>
              <a:rPr lang="en-GB" dirty="0" smtClean="0">
                <a:hlinkClick r:id="rId6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Emma Race</cp:lastModifiedBy>
  <cp:revision>67</cp:revision>
  <dcterms:created xsi:type="dcterms:W3CDTF">2021-11-03T15:52:00Z</dcterms:created>
  <dcterms:modified xsi:type="dcterms:W3CDTF">2023-10-19T14:41:52Z</dcterms:modified>
</cp:coreProperties>
</file>