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9" r:id="rId3"/>
    <p:sldId id="260" r:id="rId4"/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4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0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ED7A3B3-DC07-4632-9AB9-3B0A52F8215B}" type="datetimeFigureOut">
              <a:rPr lang="en-GB" smtClean="0"/>
              <a:t>30/11/2023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3019BE-D8C6-4D46-B742-B1B05E4B44C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263365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link for the</a:t>
            </a:r>
            <a:r>
              <a:rPr lang="en-GB" baseline="0" dirty="0"/>
              <a:t> video and then create a short task/question based on the video.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019BE-D8C6-4D46-B742-B1B05E4B44C2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49140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link for the</a:t>
            </a:r>
            <a:r>
              <a:rPr lang="en-GB" baseline="0" dirty="0"/>
              <a:t> video and then create a short task/question based on the video.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019BE-D8C6-4D46-B742-B1B05E4B44C2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0866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Click on the link for the</a:t>
            </a:r>
            <a:r>
              <a:rPr lang="en-GB" baseline="0" dirty="0"/>
              <a:t> video and then create a short task/question based on the video.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53019BE-D8C6-4D46-B742-B1B05E4B44C2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64241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B15CA-0D0D-42D7-AC03-9D7A70366DB3}" type="datetime1">
              <a:rPr lang="en-GB" smtClean="0"/>
              <a:t>30/11/2023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4064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6DEF2-99C5-4D13-AFDD-9C10E68FC795}" type="datetime1">
              <a:rPr lang="en-GB" smtClean="0"/>
              <a:t>30/11/2023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7735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E5B44-2C55-4972-8295-BA032183A8F8}" type="datetime1">
              <a:rPr lang="en-GB" smtClean="0"/>
              <a:t>30/11/2023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92498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DE9B98-6128-4ECD-94BE-BF152C2EC20D}" type="datetime1">
              <a:rPr lang="en-GB" smtClean="0"/>
              <a:t>30/11/2023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47344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E2D03-00E8-4796-9BBB-77934E2E8AAA}" type="datetime1">
              <a:rPr lang="en-GB" smtClean="0"/>
              <a:t>30/11/2023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8675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634005-6E89-4DAC-81CE-056388989688}" type="datetime1">
              <a:rPr lang="en-GB" smtClean="0"/>
              <a:t>30/11/2023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066586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2164EE-B746-4706-9FD1-C4AB36E15838}" type="datetime1">
              <a:rPr lang="en-GB" smtClean="0"/>
              <a:t>30/11/2023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31104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785118-AA41-4182-8CBA-584E0F3CB85D}" type="datetime1">
              <a:rPr lang="en-GB" smtClean="0"/>
              <a:t>30/11/2023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2966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177920-0C7E-4E66-BE23-11DB5F1137B0}" type="datetime1">
              <a:rPr lang="en-GB" smtClean="0"/>
              <a:t>30/11/2023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28402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C2D0E4-C6A5-42A7-AD48-9012720FF51E}" type="datetime1">
              <a:rPr lang="en-GB" smtClean="0"/>
              <a:t>30/11/2023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238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66969F-DBC9-4049-A284-230F6FBD9B5C}" type="datetime1">
              <a:rPr lang="en-GB" smtClean="0"/>
              <a:t>30/11/2023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Everyone to Excel through Pride and Ambition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0786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2060"/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47C44-F339-4F47-8DFF-8BF8F35024AC}" type="datetime1">
              <a:rPr lang="en-GB" smtClean="0"/>
              <a:t>30/11/2023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/>
              <a:t>Everyone to Excel through Pride and Ambition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A7052-E485-4275-B926-B56CADF5F3E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37131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hyperlink" Target="https://www.youtube.com/watch?v=k93COJLmJhY" TargetMode="Externa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youtube.com/watch?v=UhB0U6OUPIM" TargetMode="External"/><Relationship Id="rId5" Type="http://schemas.openxmlformats.org/officeDocument/2006/relationships/image" Target="../media/image9.jpe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hyperlink" Target="https://www.youtube.com/watch?v=31F0laJjyy8" TargetMode="Externa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AutoShape 2" descr="image.pn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8" name="Picture 7" descr="https://lh5.googleusercontent.com/iGX5reujLDlX2tmcq_E7WpXUpKJL5S9EauCubFJboDHOOaZPdrgIn1Wv3KE-GGjSf1Urd2DkpbZuZduXFhpHKWxg-ObWYDh_xdp35VbfojbccwxdVNpbJgAbBXrEA2hRECvQ1IlH=s1600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1687" y="4432990"/>
            <a:ext cx="1541542" cy="1515415"/>
          </a:xfrm>
          <a:prstGeom prst="ellipse">
            <a:avLst/>
          </a:prstGeom>
          <a:noFill/>
          <a:ln>
            <a:noFill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3"/>
          <a:srcRect r="76127"/>
          <a:stretch/>
        </p:blipFill>
        <p:spPr>
          <a:xfrm>
            <a:off x="155575" y="4508405"/>
            <a:ext cx="1626428" cy="1552083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/>
          <a:srcRect l="24700" r="50850"/>
          <a:stretch/>
        </p:blipFill>
        <p:spPr>
          <a:xfrm>
            <a:off x="2369039" y="4508405"/>
            <a:ext cx="1626428" cy="1515415"/>
          </a:xfrm>
          <a:prstGeom prst="rect">
            <a:avLst/>
          </a:prstGeom>
        </p:spPr>
      </p:pic>
      <p:sp>
        <p:nvSpPr>
          <p:cNvPr id="12" name="Oval 11"/>
          <p:cNvSpPr/>
          <p:nvPr/>
        </p:nvSpPr>
        <p:spPr>
          <a:xfrm>
            <a:off x="8120709" y="4432990"/>
            <a:ext cx="1551027" cy="1515415"/>
          </a:xfrm>
          <a:prstGeom prst="ellipse">
            <a:avLst/>
          </a:prstGeom>
          <a:blipFill rotWithShape="1">
            <a:blip r:embed="rId4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95021" y="1500522"/>
            <a:ext cx="3201958" cy="3201958"/>
          </a:xfrm>
          <a:prstGeom prst="rect">
            <a:avLst/>
          </a:prstGeom>
        </p:spPr>
      </p:pic>
      <p:sp>
        <p:nvSpPr>
          <p:cNvPr id="10" name="Rectangle 9"/>
          <p:cNvSpPr/>
          <p:nvPr/>
        </p:nvSpPr>
        <p:spPr>
          <a:xfrm>
            <a:off x="3756890" y="244566"/>
            <a:ext cx="4690130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Citizenship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792673" y="6256738"/>
            <a:ext cx="687906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Everyone to Excel through Pride and Ambition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55575" y="173110"/>
            <a:ext cx="1952625" cy="1505529"/>
          </a:xfrm>
          <a:prstGeom prst="rect">
            <a:avLst/>
          </a:prstGeom>
        </p:spPr>
      </p:pic>
      <p:pic>
        <p:nvPicPr>
          <p:cNvPr id="18" name="Picture 1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0604" y="173110"/>
            <a:ext cx="1952625" cy="1505529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4952770" y="5035106"/>
            <a:ext cx="228646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Week 1</a:t>
            </a:r>
          </a:p>
        </p:txBody>
      </p:sp>
    </p:spTree>
    <p:extLst>
      <p:ext uri="{BB962C8B-B14F-4D97-AF65-F5344CB8AC3E}">
        <p14:creationId xmlns:p14="http://schemas.microsoft.com/office/powerpoint/2010/main" val="6714066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/>
        </p:nvSpPr>
        <p:spPr>
          <a:xfrm>
            <a:off x="10306936" y="4890977"/>
            <a:ext cx="1761459" cy="1691556"/>
          </a:xfrm>
          <a:prstGeom prst="ellipse">
            <a:avLst/>
          </a:prstGeom>
          <a:blipFill rotWithShape="1">
            <a:blip r:embed="rId3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3190293" y="244566"/>
            <a:ext cx="5823325" cy="37856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Citizenship</a:t>
            </a:r>
          </a:p>
          <a:p>
            <a:pPr algn="ctr"/>
            <a:r>
              <a:rPr lang="en-US" sz="8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Safeguarding </a:t>
            </a:r>
            <a:endParaRPr lang="en-US" sz="8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8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Everyone to Excel through Pride and Ambition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7725F11-D034-574E-7555-4B17B986404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1209" y="5018678"/>
            <a:ext cx="1563855" cy="1563855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84852972"/>
              </p:ext>
            </p:extLst>
          </p:nvPr>
        </p:nvGraphicFramePr>
        <p:xfrm>
          <a:off x="2415841" y="5018678"/>
          <a:ext cx="8515350" cy="1173480"/>
        </p:xfrm>
        <a:graphic>
          <a:graphicData uri="http://schemas.openxmlformats.org/drawingml/2006/table">
            <a:tbl>
              <a:tblPr/>
              <a:tblGrid>
                <a:gridCol w="781050">
                  <a:extLst>
                    <a:ext uri="{9D8B030D-6E8A-4147-A177-3AD203B41FA5}">
                      <a16:colId xmlns:a16="http://schemas.microsoft.com/office/drawing/2014/main" val="1206230531"/>
                    </a:ext>
                  </a:extLst>
                </a:gridCol>
                <a:gridCol w="7734300">
                  <a:extLst>
                    <a:ext uri="{9D8B030D-6E8A-4147-A177-3AD203B41FA5}">
                      <a16:colId xmlns:a16="http://schemas.microsoft.com/office/drawing/2014/main" val="1743219376"/>
                    </a:ext>
                  </a:extLst>
                </a:gridCol>
              </a:tblGrid>
              <a:tr h="200025">
                <a:tc>
                  <a:txBody>
                    <a:bodyPr/>
                    <a:lstStyle/>
                    <a:p>
                      <a:pPr rtl="0" fontAlgn="b"/>
                      <a:r>
                        <a:rPr lang="en-GB">
                          <a:effectLst/>
                        </a:rPr>
                        <a:t>KS1 Link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rtl="0" fontAlgn="ctr"/>
                      <a:r>
                        <a:rPr lang="en-GB" u="sng">
                          <a:solidFill>
                            <a:srgbClr val="1155CC"/>
                          </a:solidFill>
                          <a:effectLst/>
                          <a:hlinkClick r:id="rId5"/>
                        </a:rPr>
                        <a:t>https://www.youtube.com/watch?v=k93COJLmJhY</a:t>
                      </a:r>
                      <a:endParaRPr lang="en-GB" u="sng">
                        <a:solidFill>
                          <a:srgbClr val="1155CC"/>
                        </a:solidFill>
                        <a:effectLst/>
                      </a:endParaRPr>
                    </a:p>
                  </a:txBody>
                  <a:tcPr marL="28575" marR="28575" marT="19050" marB="19050" anchor="ctr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16326868"/>
                  </a:ext>
                </a:extLst>
              </a:tr>
              <a:tr h="200025">
                <a:tc>
                  <a:txBody>
                    <a:bodyPr/>
                    <a:lstStyle/>
                    <a:p>
                      <a:pPr rtl="0" fontAlgn="b"/>
                      <a:r>
                        <a:rPr lang="en-GB" dirty="0">
                          <a:effectLst/>
                        </a:rPr>
                        <a:t>KS2 Link</a:t>
                      </a:r>
                    </a:p>
                  </a:txBody>
                  <a:tcPr marL="28575" marR="28575" marT="19050" marB="19050" anchor="b">
                    <a:lnL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CCCC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32101124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455694" y="2884658"/>
            <a:ext cx="2683042" cy="19698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46078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/>
        </p:nvSpPr>
        <p:spPr>
          <a:xfrm>
            <a:off x="10306936" y="4890977"/>
            <a:ext cx="1761459" cy="1691556"/>
          </a:xfrm>
          <a:prstGeom prst="ellipse">
            <a:avLst/>
          </a:prstGeom>
          <a:blipFill rotWithShape="1">
            <a:blip r:embed="rId3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3756890" y="244566"/>
            <a:ext cx="4690130" cy="37856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Citizenship</a:t>
            </a:r>
          </a:p>
          <a:p>
            <a:pPr algn="ctr"/>
            <a:r>
              <a:rPr lang="en-US" sz="8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Arts </a:t>
            </a:r>
            <a:endParaRPr lang="en-US" sz="8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8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Everyone to Excel through Pride and Ambition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69C9CD0-C0A4-8C44-6E7D-ED44EF1CB33E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625" y="5091035"/>
            <a:ext cx="1630439" cy="1630439"/>
          </a:xfrm>
          <a:prstGeom prst="rect">
            <a:avLst/>
          </a:prstGeom>
        </p:spPr>
      </p:pic>
      <p:pic>
        <p:nvPicPr>
          <p:cNvPr id="8" name="Picture 7" descr="Original Acrylic Painting On Paper Cubism Women Self Portrait 16X11 By  T.LUMIERE | eBay">
            <a:extLst>
              <a:ext uri="{FF2B5EF4-FFF2-40B4-BE49-F238E27FC236}">
                <a16:creationId xmlns:a16="http://schemas.microsoft.com/office/drawing/2014/main" id="{DE13ABFA-7CCA-43F8-9156-D0C87ED91F5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0650" y="2749105"/>
            <a:ext cx="1790700" cy="2562225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Rectangle 2"/>
          <p:cNvSpPr/>
          <p:nvPr/>
        </p:nvSpPr>
        <p:spPr>
          <a:xfrm>
            <a:off x="3647281" y="5639492"/>
            <a:ext cx="5110502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u="sng" dirty="0">
                <a:solidFill>
                  <a:srgbClr val="0563C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https://www.youtube.com/watch?v=UhB0U6OUPIM</a:t>
            </a:r>
            <a:endParaRPr lang="en-GB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87281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/>
          <p:cNvSpPr/>
          <p:nvPr/>
        </p:nvSpPr>
        <p:spPr>
          <a:xfrm>
            <a:off x="10306936" y="4890977"/>
            <a:ext cx="1761459" cy="1691556"/>
          </a:xfrm>
          <a:prstGeom prst="ellipse">
            <a:avLst/>
          </a:prstGeom>
          <a:blipFill rotWithShape="1">
            <a:blip r:embed="rId3"/>
            <a:stretch>
              <a:fillRect/>
            </a:stretch>
          </a:blip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  <p:txBody>
          <a:bodyPr/>
          <a:lstStyle/>
          <a:p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3750934" y="136525"/>
            <a:ext cx="4690130" cy="3785652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80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Citizenship</a:t>
            </a:r>
          </a:p>
          <a:p>
            <a:pPr algn="ctr"/>
            <a:r>
              <a:rPr lang="en-US" sz="80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Sports </a:t>
            </a:r>
            <a:endParaRPr lang="en-US" sz="8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  <a:p>
            <a:pPr algn="ctr"/>
            <a:endParaRPr lang="en-US" sz="8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Everyone to Excel through Pride and Ambition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D573805-1894-2E76-8967-C996C0F51504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634" y="5062194"/>
            <a:ext cx="1446081" cy="1446081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98125C2A-5767-4319-8DB2-14CC8A7A9C80}"/>
              </a:ext>
            </a:extLst>
          </p:cNvPr>
          <p:cNvSpPr txBox="1"/>
          <p:nvPr/>
        </p:nvSpPr>
        <p:spPr>
          <a:xfrm>
            <a:off x="3676650" y="5367423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  <a:hlinkClick r:id="rId5"/>
              </a:rPr>
              <a:t>https://www.youtube.com/watch?v=31F0laJjyy8</a:t>
            </a:r>
            <a:r>
              <a:rPr lang="en-GB" sz="1800" b="0" i="0" u="none" strike="noStrike" dirty="0">
                <a:solidFill>
                  <a:srgbClr val="000000"/>
                </a:solidFill>
                <a:effectLst/>
                <a:latin typeface="Calibri" panose="020F0502020204030204" pitchFamily="34" charset="0"/>
              </a:rPr>
              <a:t> </a:t>
            </a: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5115E79-A3D1-419C-9B12-0651A150852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786311" y="3004753"/>
            <a:ext cx="2619375" cy="17430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0151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108</Words>
  <Application>Microsoft Office PowerPoint</Application>
  <PresentationFormat>Widescreen</PresentationFormat>
  <Paragraphs>23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Leisha Uhure</dc:creator>
  <cp:lastModifiedBy>Hannah Samue</cp:lastModifiedBy>
  <cp:revision>71</cp:revision>
  <dcterms:created xsi:type="dcterms:W3CDTF">2021-11-03T15:52:00Z</dcterms:created>
  <dcterms:modified xsi:type="dcterms:W3CDTF">2023-11-30T09:53:23Z</dcterms:modified>
</cp:coreProperties>
</file>