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9rSF9efVfk" TargetMode="External"/><Relationship Id="rId5" Type="http://schemas.openxmlformats.org/officeDocument/2006/relationships/hyperlink" Target="https://www.youtube.com/watch?v=rAVv3XLtY94&amp;list=PL-2SkY8uS2lKc6XJsgM9gXwop3ek1cHTP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jahkil-jackson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5LkpG11DI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Wfu6XCsVZ8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UC3PB06rLQM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AoXc7C8wE30espaVdVV9ny4EAX1avEXX/view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57462"/>
              </p:ext>
            </p:extLst>
          </p:nvPr>
        </p:nvGraphicFramePr>
        <p:xfrm>
          <a:off x="2108200" y="4492928"/>
          <a:ext cx="8747710" cy="1485900"/>
        </p:xfrm>
        <a:graphic>
          <a:graphicData uri="http://schemas.openxmlformats.org/drawingml/2006/table">
            <a:tbl>
              <a:tblPr/>
              <a:tblGrid>
                <a:gridCol w="1164755">
                  <a:extLst>
                    <a:ext uri="{9D8B030D-6E8A-4147-A177-3AD203B41FA5}">
                      <a16:colId xmlns:a16="http://schemas.microsoft.com/office/drawing/2014/main" val="3056100343"/>
                    </a:ext>
                  </a:extLst>
                </a:gridCol>
                <a:gridCol w="803279">
                  <a:extLst>
                    <a:ext uri="{9D8B030D-6E8A-4147-A177-3AD203B41FA5}">
                      <a16:colId xmlns:a16="http://schemas.microsoft.com/office/drawing/2014/main" val="3439923524"/>
                    </a:ext>
                  </a:extLst>
                </a:gridCol>
                <a:gridCol w="6779676">
                  <a:extLst>
                    <a:ext uri="{9D8B030D-6E8A-4147-A177-3AD203B41FA5}">
                      <a16:colId xmlns:a16="http://schemas.microsoft.com/office/drawing/2014/main" val="374831463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GB" dirty="0">
                          <a:effectLst/>
                        </a:rPr>
                        <a:t>Jack's Story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https://www.youtube.com/watch?v=rAVv3XLtY94&amp;list=PL-2SkY8uS2lKc6XJsgM9gXwop3ek1cHTP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1782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2628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</a:rPr>
                        <a:t>YEAR 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https://www.youtube.com/watch?v=q9rSF9efVfk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72432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552" y="2736379"/>
            <a:ext cx="3388895" cy="17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35241" y="244566"/>
            <a:ext cx="9733498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Jahkil Jackson – helping homeless people since he was 5 years old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243" y="386111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549" y="5861191"/>
            <a:ext cx="511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https://superkind.org/change-makers/jahkil-jackson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82E4B-4A12-421E-8D3F-044EDECDE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874" y="3383070"/>
            <a:ext cx="3267075" cy="23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pic>
        <p:nvPicPr>
          <p:cNvPr id="1026" name="Picture 2" descr="What to do if your child gets lost this ...">
            <a:extLst>
              <a:ext uri="{FF2B5EF4-FFF2-40B4-BE49-F238E27FC236}">
                <a16:creationId xmlns:a16="http://schemas.microsoft.com/office/drawing/2014/main" id="{39FAE0F9-AECC-4A27-8F73-064FC10C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2413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94440D-8E79-4BF2-A189-51EFDC277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43716"/>
              </p:ext>
            </p:extLst>
          </p:nvPr>
        </p:nvGraphicFramePr>
        <p:xfrm>
          <a:off x="2162175" y="4767263"/>
          <a:ext cx="7172324" cy="1158240"/>
        </p:xfrm>
        <a:graphic>
          <a:graphicData uri="http://schemas.openxmlformats.org/drawingml/2006/table">
            <a:tbl>
              <a:tblPr/>
              <a:tblGrid>
                <a:gridCol w="1026384">
                  <a:extLst>
                    <a:ext uri="{9D8B030D-6E8A-4147-A177-3AD203B41FA5}">
                      <a16:colId xmlns:a16="http://schemas.microsoft.com/office/drawing/2014/main" val="2358315209"/>
                    </a:ext>
                  </a:extLst>
                </a:gridCol>
                <a:gridCol w="507009">
                  <a:extLst>
                    <a:ext uri="{9D8B030D-6E8A-4147-A177-3AD203B41FA5}">
                      <a16:colId xmlns:a16="http://schemas.microsoft.com/office/drawing/2014/main" val="3197509737"/>
                    </a:ext>
                  </a:extLst>
                </a:gridCol>
                <a:gridCol w="5638931">
                  <a:extLst>
                    <a:ext uri="{9D8B030D-6E8A-4147-A177-3AD203B41FA5}">
                      <a16:colId xmlns:a16="http://schemas.microsoft.com/office/drawing/2014/main" val="179117881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Getting Lost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https://www.youtube.com/watch?v=wWfu6XCsVZ8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42329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Beach Safety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7"/>
                        </a:rPr>
                        <a:t>https://www.youtube.com/watch?v=5LkpG11DIPg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35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FBE7E-89C1-4A62-A8D8-CEE680C1BA31}"/>
              </a:ext>
            </a:extLst>
          </p:cNvPr>
          <p:cNvSpPr txBox="1"/>
          <p:nvPr/>
        </p:nvSpPr>
        <p:spPr>
          <a:xfrm>
            <a:off x="3267075" y="56398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https://www.youtube.com/watch?v=UC3PB06rLQM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2186D-1D3A-45BD-B6DB-7F42E4E1B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430" y="2876340"/>
            <a:ext cx="4637970" cy="23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251" y="2699398"/>
            <a:ext cx="4879731" cy="2439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999" y="5462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https://drive.google.com/file/d/1AoXc7C8wE30espaVdVV9ny4EAX1avEXX/view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260</Words>
  <Application>Microsoft Office PowerPoint</Application>
  <PresentationFormat>Widescreen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92</cp:revision>
  <dcterms:created xsi:type="dcterms:W3CDTF">2021-11-03T15:52:00Z</dcterms:created>
  <dcterms:modified xsi:type="dcterms:W3CDTF">2024-05-26T10:20:20Z</dcterms:modified>
</cp:coreProperties>
</file>