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06/10/2023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UyloZl2Mfg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49mfPFTZsHs" TargetMode="External"/><Relationship Id="rId4" Type="http://schemas.openxmlformats.org/officeDocument/2006/relationships/hyperlink" Target="https://www.youtube.com/watch?v=tY8NY6CMDF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bf_I0tRLfh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SV7zMhebPT8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5drYSu_xOR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68248" y="4702480"/>
            <a:ext cx="3255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ARTS!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Arts</a:t>
            </a:r>
          </a:p>
          <a:p>
            <a:pPr algn="ctr"/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Violin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C3E53-1473-4B47-88FF-631C50ED68EE}"/>
              </a:ext>
            </a:extLst>
          </p:cNvPr>
          <p:cNvSpPr txBox="1"/>
          <p:nvPr/>
        </p:nvSpPr>
        <p:spPr>
          <a:xfrm>
            <a:off x="3535221" y="5552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https://</a:t>
            </a:r>
            <a:r>
              <a:rPr lang="en-GB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www.youtube.com/watch?v=UyloZl2MfgU</a:t>
            </a:r>
            <a:r>
              <a:rPr lang="en-GB" u="sng" dirty="0" smtClean="0">
                <a:solidFill>
                  <a:srgbClr val="1155CC"/>
                </a:solidFill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3172321"/>
            <a:ext cx="1610198" cy="1610198"/>
          </a:xfrm>
          <a:prstGeom prst="rect">
            <a:avLst/>
          </a:prstGeom>
        </p:spPr>
      </p:pic>
      <p:pic>
        <p:nvPicPr>
          <p:cNvPr id="3" name="Picture 2" descr="Close-Up Photo Of Violin · Free Stock Phot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81" y="2847309"/>
            <a:ext cx="2721935" cy="18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0018" y="244566"/>
            <a:ext cx="118638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Mental Health Awareness Day 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1749" y="53311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KS1   -    </a:t>
            </a: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www.youtube.com/watch?v=tY8NY6CMDFA</a:t>
            </a:r>
            <a:r>
              <a:rPr lang="en-US" dirty="0" smtClean="0"/>
              <a:t> </a:t>
            </a:r>
            <a:endParaRPr lang="pl-PL" dirty="0"/>
          </a:p>
          <a:p>
            <a:r>
              <a:rPr lang="pl-PL" dirty="0"/>
              <a:t>KS2   -   </a:t>
            </a:r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www.youtube.com/watch?v=49mfPFTZsHs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782306"/>
            <a:ext cx="3746613" cy="2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4" y="244566"/>
            <a:ext cx="4690130" cy="70480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Arts </a:t>
            </a:r>
            <a:endParaRPr lang="en-US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Trombone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42DF9-80BA-4A2E-BAE2-795EB82BC071}"/>
              </a:ext>
            </a:extLst>
          </p:cNvPr>
          <p:cNvSpPr txBox="1"/>
          <p:nvPr/>
        </p:nvSpPr>
        <p:spPr>
          <a:xfrm>
            <a:off x="3652058" y="57367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www.youtube.com/watch?v=bf_I0tRLfh4</a:t>
            </a:r>
            <a:endParaRPr lang="en-GB" dirty="0" smtClean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3172321"/>
            <a:ext cx="1610198" cy="1610198"/>
          </a:xfrm>
          <a:prstGeom prst="rect">
            <a:avLst/>
          </a:prstGeom>
        </p:spPr>
      </p:pic>
      <p:pic>
        <p:nvPicPr>
          <p:cNvPr id="4" name="Picture 3" descr="File:Trombone CG Bach42AG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60" y="2581359"/>
            <a:ext cx="2357388" cy="17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7478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</a:t>
            </a:r>
          </a:p>
          <a:p>
            <a:pPr algn="ctr"/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Steel Pans 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3DE13-E66D-4554-84AE-749783D4A522}"/>
              </a:ext>
            </a:extLst>
          </p:cNvPr>
          <p:cNvSpPr txBox="1"/>
          <p:nvPr/>
        </p:nvSpPr>
        <p:spPr>
          <a:xfrm>
            <a:off x="3295650" y="5721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www.youtube.com/watch?v=SV7zMhebPT8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3172321"/>
            <a:ext cx="1610198" cy="1610198"/>
          </a:xfrm>
          <a:prstGeom prst="rect">
            <a:avLst/>
          </a:prstGeom>
        </p:spPr>
      </p:pic>
      <p:pic>
        <p:nvPicPr>
          <p:cNvPr id="3" name="Picture 2" descr="Trinidad &amp; Tobago Carnival’s steel pan competition in photos · Global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54530"/>
            <a:ext cx="3013376" cy="20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691362" y="244566"/>
            <a:ext cx="4821193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</a:t>
            </a:r>
          </a:p>
          <a:p>
            <a:pPr algn="ctr"/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Trumpet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3172321"/>
            <a:ext cx="1610198" cy="1610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4506" y="5367423"/>
            <a:ext cx="502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www.youtube.com/watch?v=5drYSu_xORw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 descr="Brass | Music Appreciatio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71" y="2907496"/>
            <a:ext cx="3224668" cy="10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190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68</cp:revision>
  <dcterms:created xsi:type="dcterms:W3CDTF">2021-11-03T15:52:00Z</dcterms:created>
  <dcterms:modified xsi:type="dcterms:W3CDTF">2023-10-06T07:17:26Z</dcterms:modified>
</cp:coreProperties>
</file>