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topics/zyg2xbk/articles/z9dpn9q" TargetMode="External"/><Relationship Id="rId5" Type="http://schemas.openxmlformats.org/officeDocument/2006/relationships/hyperlink" Target="https://www.bbc.co.uk/bitesize/topics/zhfdjsg/articles/zqkptrd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CMOEcUPGi9c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hildnet.com/resources/video-lessons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h8zh0W0As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XxzCT7lCZDWDSIOpLey5fUHCq6WNWCoW/view?usp=drive_lin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2DD8D-3D0A-4C37-9743-2F0F5B9A9C20}"/>
              </a:ext>
            </a:extLst>
          </p:cNvPr>
          <p:cNvSpPr txBox="1"/>
          <p:nvPr/>
        </p:nvSpPr>
        <p:spPr>
          <a:xfrm>
            <a:off x="3048000" y="30820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https://www.bbc.co.uk/bitesize/topics/zhfdjsg/articles/zqkptrd</a:t>
            </a:r>
            <a:r>
              <a:rPr lang="en-GB" sz="1800" i="0" dirty="0">
                <a:effectLst/>
                <a:latin typeface="Arial" panose="020B0604020202020204" pitchFamily="34" charset="0"/>
              </a:rPr>
              <a:t> (first video on the page - 'Exploring differences’) KS1</a:t>
            </a:r>
          </a:p>
          <a:p>
            <a:endParaRPr lang="en-GB" dirty="0"/>
          </a:p>
          <a:p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https://www.bbc.co.uk/bitesize/topics/zyg2xbk/articles/z9dpn9q</a:t>
            </a:r>
            <a:r>
              <a:rPr lang="en-GB" sz="1800" i="0" dirty="0">
                <a:effectLst/>
                <a:latin typeface="Arial" panose="020B0604020202020204" pitchFamily="34" charset="0"/>
              </a:rPr>
              <a:t> (first video on the page - 'Explore diversity’) KS2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F6414-3EEB-461A-8880-F64805633BE1}"/>
              </a:ext>
            </a:extLst>
          </p:cNvPr>
          <p:cNvSpPr txBox="1"/>
          <p:nvPr/>
        </p:nvSpPr>
        <p:spPr>
          <a:xfrm>
            <a:off x="3756890" y="5745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www.youtube.com/watch?v=CMOEcUPGi9c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20C8D-D8BE-4979-B0DA-7E568C8E3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4" y="2809463"/>
            <a:ext cx="2726285" cy="26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C147D-7382-4D9D-9E79-36E8FC292C15}"/>
              </a:ext>
            </a:extLst>
          </p:cNvPr>
          <p:cNvSpPr txBox="1"/>
          <p:nvPr/>
        </p:nvSpPr>
        <p:spPr>
          <a:xfrm>
            <a:off x="2905124" y="3220521"/>
            <a:ext cx="6677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https://www.childnet.com/resources/smartie-the-penguin </a:t>
            </a:r>
            <a:r>
              <a:rPr lang="en-GB" u="sng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KS1</a:t>
            </a:r>
          </a:p>
          <a:p>
            <a:endParaRPr lang="en-GB" dirty="0">
              <a:solidFill>
                <a:srgbClr val="0563C1"/>
              </a:solidFill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https://www.childnet.com/resources/video-lessons</a:t>
            </a:r>
            <a:r>
              <a:rPr lang="en-GB" dirty="0"/>
              <a:t> KS2</a:t>
            </a:r>
          </a:p>
        </p:txBody>
      </p:sp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A8D2F-AA1E-4ABE-806C-1AEAABC73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153" y="2763583"/>
            <a:ext cx="3821695" cy="2127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99941-CF71-4444-B534-663A37DD855C}"/>
              </a:ext>
            </a:extLst>
          </p:cNvPr>
          <p:cNvSpPr txBox="1"/>
          <p:nvPr/>
        </p:nvSpPr>
        <p:spPr>
          <a:xfrm>
            <a:off x="3060892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</a:t>
            </a:r>
            <a:r>
              <a:rPr lang="en-GB">
                <a:hlinkClick r:id="rId6"/>
              </a:rPr>
              <a:t>=uh8zh0W0As0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5179" y="36881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drive.google.com/file/d/1XxzCT7lCZDWDSIOpLey5fUHCq6WNWCoW/view?usp=drive_link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195</Words>
  <Application>Microsoft Office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66</cp:revision>
  <dcterms:created xsi:type="dcterms:W3CDTF">2021-11-03T15:52:00Z</dcterms:created>
  <dcterms:modified xsi:type="dcterms:W3CDTF">2023-09-26T06:21:04Z</dcterms:modified>
</cp:coreProperties>
</file>