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ca0RO2BuWnQ&amp;list=PLAoW1zMlmOlllX2J2TJorsGpWW5nlTgzA&amp;index=2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callum-iste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learnliveuk.com/water-safe-friendly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LLouywuk5js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tTuuviHxgGQ&amp;list=PLcvEcrsF_9zLiSsK0i03cYRbzLhVRIfQE&amp;index=6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8199" y="4753311"/>
            <a:ext cx="8139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BSL (Deaf Awareness </a:t>
            </a:r>
            <a:r>
              <a:rPr lang="en-GB" dirty="0" err="1"/>
              <a:t>Wk</a:t>
            </a:r>
            <a:r>
              <a:rPr lang="en-GB" dirty="0"/>
              <a:t> 6-12 </a:t>
            </a:r>
            <a:r>
              <a:rPr lang="en-GB" dirty="0" smtClean="0"/>
              <a:t>May)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www.youtube.com/watch?v=ca0RO2BuWnQ&amp;list=PLAoW1zMlmOlllX2J2TJorsGpWW5nlTgzA&amp;index=2</a:t>
            </a:r>
            <a:r>
              <a:rPr lang="en-GB" dirty="0" smtClean="0"/>
              <a:t>  </a:t>
            </a:r>
            <a:r>
              <a:rPr lang="en-GB" dirty="0"/>
              <a:t>(please encourage your children to sign along with the video!)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587" y="2767304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938431" y="244566"/>
            <a:ext cx="8327088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Callum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Isted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Campaigning for Schools to give children reusable water bottles </a:t>
            </a: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62423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1214" y="5861191"/>
            <a:ext cx="498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superkind.org/change-makers/callum-isted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370" y="3559820"/>
            <a:ext cx="2990849" cy="21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43269"/>
              </p:ext>
            </p:extLst>
          </p:nvPr>
        </p:nvGraphicFramePr>
        <p:xfrm>
          <a:off x="2522034" y="5178340"/>
          <a:ext cx="7369098" cy="1116830"/>
        </p:xfrm>
        <a:graphic>
          <a:graphicData uri="http://schemas.openxmlformats.org/drawingml/2006/table">
            <a:tbl>
              <a:tblPr/>
              <a:tblGrid>
                <a:gridCol w="1054544">
                  <a:extLst>
                    <a:ext uri="{9D8B030D-6E8A-4147-A177-3AD203B41FA5}">
                      <a16:colId xmlns:a16="http://schemas.microsoft.com/office/drawing/2014/main" val="3136321342"/>
                    </a:ext>
                  </a:extLst>
                </a:gridCol>
                <a:gridCol w="520919">
                  <a:extLst>
                    <a:ext uri="{9D8B030D-6E8A-4147-A177-3AD203B41FA5}">
                      <a16:colId xmlns:a16="http://schemas.microsoft.com/office/drawing/2014/main" val="2766106923"/>
                    </a:ext>
                  </a:extLst>
                </a:gridCol>
                <a:gridCol w="5793635">
                  <a:extLst>
                    <a:ext uri="{9D8B030D-6E8A-4147-A177-3AD203B41FA5}">
                      <a16:colId xmlns:a16="http://schemas.microsoft.com/office/drawing/2014/main" val="1889499071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Safety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</a:t>
                      </a:r>
                      <a:endParaRPr lang="en-GB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https://learnliveuk.com/water-safe-friendly/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bkershawma@theparkfederation.org to access)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25541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endParaRPr lang="en-GB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</a:t>
                      </a:r>
                      <a:endParaRPr lang="en-GB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https://learnliveuk.com/water-safe-friendly/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bkershawma@theparkfederation.org to access)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5890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777" y="2838914"/>
            <a:ext cx="4482138" cy="20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0488" y="5736755"/>
            <a:ext cx="491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www.youtube.com/watch?v=LLouywuk5js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925" y="331715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3" y="136525"/>
            <a:ext cx="46901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Etienne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Stott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4168" y="5462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www.youtube.com/watch?v=tTuuviHxgGQ&amp;list=PLcvEcrsF_9zLiSsK0i03cYRbzLhVRIfQE&amp;index=6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5" y="331894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202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AM Quinn</cp:lastModifiedBy>
  <cp:revision>89</cp:revision>
  <dcterms:created xsi:type="dcterms:W3CDTF">2021-11-03T15:52:00Z</dcterms:created>
  <dcterms:modified xsi:type="dcterms:W3CDTF">2024-05-01T07:41:09Z</dcterms:modified>
</cp:coreProperties>
</file>