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5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7A3B3-DC07-4632-9AB9-3B0A52F8215B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019BE-D8C6-4D46-B742-B1B05E4B4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3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67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91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86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2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15CA-0D0D-42D7-AC03-9D7A70366DB3}" type="datetime1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6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EF2-99C5-4D13-AFDD-9C10E68FC795}" type="datetime1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73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5B44-2C55-4972-8295-BA032183A8F8}" type="datetime1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4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9B98-6128-4ECD-94BE-BF152C2EC20D}" type="datetime1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3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2D03-00E8-4796-9BBB-77934E2E8AAA}" type="datetime1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005-6E89-4DAC-81CE-056388989688}" type="datetime1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64EE-B746-4706-9FD1-C4AB36E15838}" type="datetime1">
              <a:rPr lang="en-GB" smtClean="0"/>
              <a:t>18/04/2024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11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5118-AA41-4182-8CBA-584E0F3CB85D}" type="datetime1">
              <a:rPr lang="en-GB" smtClean="0"/>
              <a:t>18/04/2024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9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920-0C7E-4E66-BE23-11DB5F1137B0}" type="datetime1">
              <a:rPr lang="en-GB" smtClean="0"/>
              <a:t>18/04/2024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4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D0E4-C6A5-42A7-AD48-9012720FF51E}" type="datetime1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969F-DBC9-4049-A284-230F6FBD9B5C}" type="datetime1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8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47C44-F339-4F47-8DFF-8BF8F35024AC}" type="datetime1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1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uperkind.org/change-makers/blue-brasher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hildline.org.uk/toolbox/videos/managing-stress-anxiety/" TargetMode="External"/><Relationship Id="rId5" Type="http://schemas.openxmlformats.org/officeDocument/2006/relationships/hyperlink" Target="https://www.bbc.co.uk/teach/class-clips-video/pshe-eyfs-ks1-feeling-worried/zb6ngwx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www.youtube.com/watch?v=ZMQy0dgvskQ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hyperlink" Target="https://www.youtube.com/watch?v=euNNkDyVjW0&amp;list=PLcvEcrsF_9zLiSsK0i03cYRbzLhVRIfQE&amp;index=4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687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76127"/>
          <a:stretch/>
        </p:blipFill>
        <p:spPr>
          <a:xfrm>
            <a:off x="155575" y="4508405"/>
            <a:ext cx="1626428" cy="155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4700" r="50850"/>
          <a:stretch/>
        </p:blipFill>
        <p:spPr>
          <a:xfrm>
            <a:off x="2369039" y="4508405"/>
            <a:ext cx="1626428" cy="151541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120709" y="4432990"/>
            <a:ext cx="1551027" cy="151541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021" y="1500522"/>
            <a:ext cx="3201958" cy="32019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56890" y="244566"/>
            <a:ext cx="46901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92673" y="6256738"/>
            <a:ext cx="6879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 to Excel through Pride and Ambition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52770" y="5035106"/>
            <a:ext cx="2286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</a:t>
            </a:r>
            <a:r>
              <a:rPr lang="en-US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40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902819" y="244566"/>
            <a:ext cx="8398325" cy="42165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</a:t>
            </a:r>
          </a:p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Blue Brasher – Raising Awareness about Plastic Pollution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2C0813-1CB9-4248-B35B-A985A9584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67" y="5139849"/>
            <a:ext cx="1421826" cy="1442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1718" y="624236"/>
            <a:ext cx="2124075" cy="2152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96549" y="5861191"/>
            <a:ext cx="5050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6"/>
              </a:rPr>
              <a:t>https://</a:t>
            </a:r>
            <a:r>
              <a:rPr lang="en-GB" dirty="0" smtClean="0">
                <a:hlinkClick r:id="rId6"/>
              </a:rPr>
              <a:t>superkind.org/change-makers/blue-brasher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2309" y="3555323"/>
            <a:ext cx="1346822" cy="206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15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90293" y="244566"/>
            <a:ext cx="58233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Safeguarding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25F11-D034-574E-7555-4B17B9864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9" y="5018678"/>
            <a:ext cx="1563855" cy="156385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537949"/>
              </p:ext>
            </p:extLst>
          </p:nvPr>
        </p:nvGraphicFramePr>
        <p:xfrm>
          <a:off x="3352800" y="5062780"/>
          <a:ext cx="6428874" cy="1371915"/>
        </p:xfrm>
        <a:graphic>
          <a:graphicData uri="http://schemas.openxmlformats.org/drawingml/2006/table">
            <a:tbl>
              <a:tblPr/>
              <a:tblGrid>
                <a:gridCol w="919994">
                  <a:extLst>
                    <a:ext uri="{9D8B030D-6E8A-4147-A177-3AD203B41FA5}">
                      <a16:colId xmlns:a16="http://schemas.microsoft.com/office/drawing/2014/main" val="909264742"/>
                    </a:ext>
                  </a:extLst>
                </a:gridCol>
                <a:gridCol w="454455">
                  <a:extLst>
                    <a:ext uri="{9D8B030D-6E8A-4147-A177-3AD203B41FA5}">
                      <a16:colId xmlns:a16="http://schemas.microsoft.com/office/drawing/2014/main" val="1095753150"/>
                    </a:ext>
                  </a:extLst>
                </a:gridCol>
                <a:gridCol w="5054425">
                  <a:extLst>
                    <a:ext uri="{9D8B030D-6E8A-4147-A177-3AD203B41FA5}">
                      <a16:colId xmlns:a16="http://schemas.microsoft.com/office/drawing/2014/main" val="1414614462"/>
                    </a:ext>
                  </a:extLst>
                </a:gridCol>
              </a:tblGrid>
              <a:tr h="558415">
                <a:tc>
                  <a:txBody>
                    <a:bodyPr/>
                    <a:lstStyle/>
                    <a:p>
                      <a:pPr rtl="0" fontAlgn="b"/>
                      <a:r>
                        <a:rPr lang="en-GB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Feeling worried</a:t>
                      </a:r>
                    </a:p>
                  </a:txBody>
                  <a:tcPr marL="27196" marR="27196" marT="18130" marB="1813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KS1 Link</a:t>
                      </a:r>
                    </a:p>
                  </a:txBody>
                  <a:tcPr marL="27196" marR="27196" marT="18130" marB="1813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700" u="sng">
                          <a:solidFill>
                            <a:srgbClr val="1155CC"/>
                          </a:solidFill>
                          <a:effectLst/>
                          <a:hlinkClick r:id="rId5"/>
                        </a:rPr>
                        <a:t>https://www.bbc.co.uk/teach/class-clips-video/pshe-eyfs-ks1-feeling-worried/zb6ngwx</a:t>
                      </a:r>
                      <a:endParaRPr lang="en-GB" sz="1700" u="sng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7196" marR="27196" marT="18130" marB="1813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444929"/>
                  </a:ext>
                </a:extLst>
              </a:tr>
              <a:tr h="558415">
                <a:tc>
                  <a:txBody>
                    <a:bodyPr/>
                    <a:lstStyle/>
                    <a:p>
                      <a:pPr rtl="0" fontAlgn="b"/>
                      <a:r>
                        <a:rPr lang="en-GB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Stress and Anxiety</a:t>
                      </a:r>
                    </a:p>
                  </a:txBody>
                  <a:tcPr marL="27196" marR="27196" marT="18130" marB="1813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KS2 Link</a:t>
                      </a:r>
                    </a:p>
                  </a:txBody>
                  <a:tcPr marL="27196" marR="27196" marT="18130" marB="1813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700" u="sng" dirty="0">
                          <a:solidFill>
                            <a:srgbClr val="1155CC"/>
                          </a:solidFill>
                          <a:effectLst/>
                          <a:hlinkClick r:id="rId6"/>
                        </a:rPr>
                        <a:t>https://www.childline.org.uk/toolbox/videos/managing-stress-anxiety/</a:t>
                      </a:r>
                      <a:endParaRPr lang="en-GB" sz="1700" u="sng" dirty="0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7196" marR="27196" marT="18130" marB="1813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22668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3450" y="3003765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7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9C9CD0-C0A4-8C44-6E7D-ED44EF1CB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" y="5091035"/>
            <a:ext cx="1630439" cy="16304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87525" y="5613823"/>
            <a:ext cx="5079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www.youtube.com/watch?v=ZMQy0dgvskQ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4437" y="314525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28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528630" y="136525"/>
            <a:ext cx="5134740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Sports</a:t>
            </a:r>
          </a:p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Katherine Grainger</a:t>
            </a:r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73805-1894-2E76-8967-C996C0F51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4" y="5062194"/>
            <a:ext cx="1446081" cy="14460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34168" y="57100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hlinkClick r:id="rId5"/>
              </a:rPr>
              <a:t>https://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hlinkClick r:id="rId5"/>
              </a:rPr>
              <a:t>www.youtube.com/watch?v=euNNkDyVjW0&amp;list=PLcvEcrsF_9zLiSsK0i03cYRbzLhVRIfQE&amp;index=4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046" y="2160503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5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157</Words>
  <Application>Microsoft Office PowerPoint</Application>
  <PresentationFormat>Widescreen</PresentationFormat>
  <Paragraphs>34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Leisha Uhure</dc:creator>
  <cp:lastModifiedBy>Daksha Kataria</cp:lastModifiedBy>
  <cp:revision>89</cp:revision>
  <dcterms:created xsi:type="dcterms:W3CDTF">2021-11-03T15:52:00Z</dcterms:created>
  <dcterms:modified xsi:type="dcterms:W3CDTF">2024-04-18T07:52:27Z</dcterms:modified>
</cp:coreProperties>
</file>