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02/11/2023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02/11/2023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02/11/2023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02/11/2023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02/11/2023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02/11/2023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cYpd1_XR5pg" TargetMode="External"/><Relationship Id="rId5" Type="http://schemas.openxmlformats.org/officeDocument/2006/relationships/hyperlink" Target="https://www.youtube.com/watch?v=LGetnPl5GjE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QQYgCxu988s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newsround/av/56527816" TargetMode="External"/><Relationship Id="rId5" Type="http://schemas.openxmlformats.org/officeDocument/2006/relationships/hyperlink" Target="https://www.youtube.com/watch?app=desktop&amp;v=-lL07JOGU5o&amp;feature=youtu.be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youtube.com/watch?v=JOEN1q9WnmI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502D7E-7432-478F-8611-0C6AF7DBA4DC}"/>
              </a:ext>
            </a:extLst>
          </p:cNvPr>
          <p:cNvSpPr txBox="1"/>
          <p:nvPr/>
        </p:nvSpPr>
        <p:spPr>
          <a:xfrm>
            <a:off x="3048000" y="536742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https://www.youtube.com/watch?v=LGetnPl5GjE</a:t>
            </a:r>
            <a:r>
              <a:rPr lang="en-GB" dirty="0"/>
              <a:t> KS1</a:t>
            </a:r>
          </a:p>
          <a:p>
            <a:r>
              <a:rPr lang="en-GB" dirty="0">
                <a:hlinkClick r:id="rId6"/>
              </a:rPr>
              <a:t>https://www.youtube.com/watch?v=cYpd1_XR5pg</a:t>
            </a:r>
            <a:r>
              <a:rPr lang="en-GB" dirty="0"/>
              <a:t> KS2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8FB52C-CC42-42F7-AF22-3566FCD2E8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1987" y="322158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1DDB8A-ADDF-4011-8426-8442BA98E856}"/>
              </a:ext>
            </a:extLst>
          </p:cNvPr>
          <p:cNvSpPr txBox="1"/>
          <p:nvPr/>
        </p:nvSpPr>
        <p:spPr>
          <a:xfrm>
            <a:off x="3756890" y="5552089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https://www.youtube.com/watch?v=QQYgCxu988s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B7BCDE-38CF-4A64-A19E-E733835C90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890" y="2640238"/>
            <a:ext cx="5008599" cy="27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C6BBB-4599-46B6-BF29-C47F0BA02301}"/>
              </a:ext>
            </a:extLst>
          </p:cNvPr>
          <p:cNvSpPr txBox="1"/>
          <p:nvPr/>
        </p:nvSpPr>
        <p:spPr>
          <a:xfrm>
            <a:off x="3324225" y="4546952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https://www.youtube.com/watch?app=desktop&amp;v=-lL07JOGU5o&amp;feature=youtu.be</a:t>
            </a:r>
            <a:r>
              <a:rPr lang="en-GB" dirty="0"/>
              <a:t> KS1</a:t>
            </a:r>
          </a:p>
          <a:p>
            <a:r>
              <a:rPr lang="en-GB" dirty="0">
                <a:hlinkClick r:id="rId6"/>
              </a:rPr>
              <a:t>https://www.bbc.co.uk/newsround/av/56527816</a:t>
            </a:r>
            <a:r>
              <a:rPr lang="en-GB" dirty="0"/>
              <a:t> KS2</a:t>
            </a:r>
          </a:p>
        </p:txBody>
      </p:sp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5F6D13-7737-4D00-9D35-7B78FA20CAE2}"/>
              </a:ext>
            </a:extLst>
          </p:cNvPr>
          <p:cNvSpPr txBox="1"/>
          <p:nvPr/>
        </p:nvSpPr>
        <p:spPr>
          <a:xfrm>
            <a:off x="3619500" y="53674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https://www.youtube.com/watch?v=JOEN1q9WnmI</a:t>
            </a:r>
            <a:r>
              <a:rPr lang="en-GB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787DCC-B3F8-4723-A9E7-32461A00F7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890" y="2706087"/>
            <a:ext cx="4509495" cy="238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226</Words>
  <Application>Microsoft Office PowerPoint</Application>
  <PresentationFormat>Widescreen</PresentationFormat>
  <Paragraphs>29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Samuel</cp:lastModifiedBy>
  <cp:revision>65</cp:revision>
  <dcterms:created xsi:type="dcterms:W3CDTF">2021-11-03T15:52:00Z</dcterms:created>
  <dcterms:modified xsi:type="dcterms:W3CDTF">2023-11-02T10:46:57Z</dcterms:modified>
</cp:coreProperties>
</file>