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56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7M6mN3JrOUQ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henry-clear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GAXBz5kC3CQ" TargetMode="External"/><Relationship Id="rId5" Type="http://schemas.openxmlformats.org/officeDocument/2006/relationships/hyperlink" Target="https://www.youtube.com/watch?v=IqHh5ki_y20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OVOZNY5tx97QH8Ae7RsIUvUEOG7weLhs/view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DdgLftWXccQ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FA10A0-FDAA-43F6-A1C9-0A2787DE0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8800"/>
              </p:ext>
            </p:extLst>
          </p:nvPr>
        </p:nvGraphicFramePr>
        <p:xfrm>
          <a:off x="2251710" y="5190697"/>
          <a:ext cx="7536180" cy="88392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461242527"/>
                    </a:ext>
                  </a:extLst>
                </a:gridCol>
                <a:gridCol w="6431280">
                  <a:extLst>
                    <a:ext uri="{9D8B030D-6E8A-4147-A177-3AD203B41FA5}">
                      <a16:colId xmlns:a16="http://schemas.microsoft.com/office/drawing/2014/main" val="766765296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t"/>
                      <a:r>
                        <a:rPr lang="en-GB">
                          <a:effectLst/>
                          <a:latin typeface="+mn-lt"/>
                        </a:rPr>
                        <a:t>Living with a Disability</a:t>
                      </a:r>
                    </a:p>
                  </a:txBody>
                  <a:tcPr marL="22860" marR="22860" marT="15240" marB="1524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5"/>
                        </a:rPr>
                        <a:t>https://www.youtube.com/watch?v=7M6mN3JrOUQ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03784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  <a:latin typeface="+mn-lt"/>
                      </a:endParaRPr>
                    </a:p>
                  </a:txBody>
                  <a:tcPr marL="22860" marR="22860" marT="15240" marB="1524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26209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08909BD-4E4D-49CA-B645-D83BAEA28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915" y="2925617"/>
            <a:ext cx="4903770" cy="20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06139" y="244566"/>
            <a:ext cx="10191701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Henry Clearly – run a marathon to raise money for homeless charity.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9343" y="424211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549" y="5861191"/>
            <a:ext cx="5050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https://superkind.org/change-makers/henry-cleary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A9624-6427-47A6-A8A9-493D66544D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995" y="3429000"/>
            <a:ext cx="4622615" cy="22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926B7B-1C35-46A4-9752-CF74F871A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0368"/>
              </p:ext>
            </p:extLst>
          </p:nvPr>
        </p:nvGraphicFramePr>
        <p:xfrm>
          <a:off x="3210346" y="5018678"/>
          <a:ext cx="5551921" cy="1158240"/>
        </p:xfrm>
        <a:graphic>
          <a:graphicData uri="http://schemas.openxmlformats.org/drawingml/2006/table">
            <a:tbl>
              <a:tblPr/>
              <a:tblGrid>
                <a:gridCol w="458006">
                  <a:extLst>
                    <a:ext uri="{9D8B030D-6E8A-4147-A177-3AD203B41FA5}">
                      <a16:colId xmlns:a16="http://schemas.microsoft.com/office/drawing/2014/main" val="1325558419"/>
                    </a:ext>
                  </a:extLst>
                </a:gridCol>
                <a:gridCol w="5093915">
                  <a:extLst>
                    <a:ext uri="{9D8B030D-6E8A-4147-A177-3AD203B41FA5}">
                      <a16:colId xmlns:a16="http://schemas.microsoft.com/office/drawing/2014/main" val="30678957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latin typeface="+mj-lt"/>
                          <a:hlinkClick r:id="rId5"/>
                        </a:rPr>
                        <a:t>https://www.youtube.com/watch?v=IqHh5ki_y20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  <a:latin typeface="+mj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61979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GB" b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https://www.youtube.com/watch?v=GAXBz5kC3CQ</a:t>
                      </a:r>
                      <a:endParaRPr lang="en-GB" dirty="0">
                        <a:effectLst/>
                        <a:latin typeface="+mj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16286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F5A1DA5-D163-4332-9BDB-3A1382B7F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2913035"/>
            <a:ext cx="4217957" cy="18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934" y="2724332"/>
            <a:ext cx="4476446" cy="2337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1157" y="55325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/>
              </a:rPr>
              <a:t>https://drive.google.com/file/d/1OVOZNY5tx97QH8Ae7RsIUvUEOG7weLhs/view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479988" y="244566"/>
            <a:ext cx="9243941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r>
              <a:rPr lang="en-US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JUNE - WORLD MUSIC DAY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882A4-2AE1-4F51-A286-C4229EA91F11}"/>
              </a:ext>
            </a:extLst>
          </p:cNvPr>
          <p:cNvSpPr txBox="1"/>
          <p:nvPr/>
        </p:nvSpPr>
        <p:spPr>
          <a:xfrm>
            <a:off x="3524250" y="57367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https://www.youtube.com/watch?v=DdgLftWXccQ</a:t>
            </a:r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08E911-4CB2-428C-B2BA-7EC5C3764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097" y="3584186"/>
            <a:ext cx="4547553" cy="19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176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92</cp:revision>
  <dcterms:created xsi:type="dcterms:W3CDTF">2021-11-03T15:52:00Z</dcterms:created>
  <dcterms:modified xsi:type="dcterms:W3CDTF">2024-05-23T09:16:22Z</dcterms:modified>
</cp:coreProperties>
</file>