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Ezv85LMFx2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superkind.org/change-makers/bethany-moultry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childline.org.uk/toolbox/videos/contacting-childline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VO0whvQ3QJA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02649" y="7937"/>
            <a:ext cx="4690130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Autism Day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4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April 2024</a:t>
            </a: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85534"/>
              </p:ext>
            </p:extLst>
          </p:nvPr>
        </p:nvGraphicFramePr>
        <p:xfrm>
          <a:off x="3673630" y="5948405"/>
          <a:ext cx="6762750" cy="312420"/>
        </p:xfrm>
        <a:graphic>
          <a:graphicData uri="http://schemas.openxmlformats.org/drawingml/2006/table">
            <a:tbl>
              <a:tblPr/>
              <a:tblGrid>
                <a:gridCol w="6762750">
                  <a:extLst>
                    <a:ext uri="{9D8B030D-6E8A-4147-A177-3AD203B41FA5}">
                      <a16:colId xmlns:a16="http://schemas.microsoft.com/office/drawing/2014/main" val="27048951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https://www.youtube.com/watch?v=Ezv85LMFx2E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34045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932" y="3810194"/>
            <a:ext cx="2042686" cy="20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32720" y="244566"/>
            <a:ext cx="8938473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Bethany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Moultry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Bethany’s Happy Bags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2020" y="5987018"/>
            <a:ext cx="5433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superkind.org/change-makers/bethany-moultry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898" y="415122"/>
            <a:ext cx="2124075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020" y="3828299"/>
            <a:ext cx="5678816" cy="21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84315"/>
              </p:ext>
            </p:extLst>
          </p:nvPr>
        </p:nvGraphicFramePr>
        <p:xfrm>
          <a:off x="3350467" y="5481893"/>
          <a:ext cx="5663151" cy="807720"/>
        </p:xfrm>
        <a:graphic>
          <a:graphicData uri="http://schemas.openxmlformats.org/drawingml/2006/table">
            <a:tbl>
              <a:tblPr/>
              <a:tblGrid>
                <a:gridCol w="886871">
                  <a:extLst>
                    <a:ext uri="{9D8B030D-6E8A-4147-A177-3AD203B41FA5}">
                      <a16:colId xmlns:a16="http://schemas.microsoft.com/office/drawing/2014/main" val="1645999306"/>
                    </a:ext>
                  </a:extLst>
                </a:gridCol>
                <a:gridCol w="438093">
                  <a:extLst>
                    <a:ext uri="{9D8B030D-6E8A-4147-A177-3AD203B41FA5}">
                      <a16:colId xmlns:a16="http://schemas.microsoft.com/office/drawing/2014/main" val="2232748434"/>
                    </a:ext>
                  </a:extLst>
                </a:gridCol>
                <a:gridCol w="4338187">
                  <a:extLst>
                    <a:ext uri="{9D8B030D-6E8A-4147-A177-3AD203B41FA5}">
                      <a16:colId xmlns:a16="http://schemas.microsoft.com/office/drawing/2014/main" val="20958453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200">
                          <a:effectLst/>
                        </a:rPr>
                        <a:t>Childline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>
                          <a:effectLst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sz="1200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https://www.childline.org.uk/toolbox/videos/contacting-childline/</a:t>
                      </a:r>
                      <a:endParaRPr lang="en-GB" sz="1200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8775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GB" sz="12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b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08901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962" y="3301617"/>
            <a:ext cx="28860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8630" y="5583088"/>
            <a:ext cx="513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www.youtube.com/watch?v=VO0whvQ3QJA</a:t>
            </a:r>
            <a:r>
              <a:rPr lang="en-GB" dirty="0" smtClean="0"/>
              <a:t> </a:t>
            </a:r>
          </a:p>
          <a:p>
            <a:r>
              <a:rPr lang="en-GB" dirty="0" smtClean="0"/>
              <a:t>Watch 25-30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261" y="2785637"/>
            <a:ext cx="4874759" cy="26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134</Words>
  <Application>Microsoft Office PowerPoint</Application>
  <PresentationFormat>Widescreen</PresentationFormat>
  <Paragraphs>32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83</cp:revision>
  <dcterms:created xsi:type="dcterms:W3CDTF">2021-11-03T15:52:00Z</dcterms:created>
  <dcterms:modified xsi:type="dcterms:W3CDTF">2024-01-22T10:53:55Z</dcterms:modified>
</cp:coreProperties>
</file>