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58" r:id="rId4"/>
    <p:sldId id="259" r:id="rId5"/>
    <p:sldId id="260" r:id="rId6"/>
    <p:sldId id="25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2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D7A3B3-DC07-4632-9AB9-3B0A52F8215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019BE-D8C6-4D46-B742-B1B05E4B44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33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517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567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91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86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Click on the link for the</a:t>
            </a:r>
            <a:r>
              <a:rPr lang="en-GB" baseline="0" dirty="0"/>
              <a:t> video and then create a short task/question based on the video.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019BE-D8C6-4D46-B742-B1B05E4B44C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424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15CA-0D0D-42D7-AC03-9D7A70366DB3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64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6DEF2-99C5-4D13-AFDD-9C10E68FC795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735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E5B44-2C55-4972-8295-BA032183A8F8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49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E9B98-6128-4ECD-94BE-BF152C2EC20D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73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E2D03-00E8-4796-9BBB-77934E2E8AAA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75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34005-6E89-4DAC-81CE-056388989688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6658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164EE-B746-4706-9FD1-C4AB36E15838}" type="datetime1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110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18-AA41-4182-8CBA-584E0F3CB85D}" type="datetime1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96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77920-0C7E-4E66-BE23-11DB5F1137B0}" type="datetime1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840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2D0E4-C6A5-42A7-AD48-9012720FF51E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3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969F-DBC9-4049-A284-230F6FBD9B5C}" type="datetime1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Everyone to Excel through Pride and Ambition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78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47C44-F339-4F47-8DFF-8BF8F35024AC}" type="datetime1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Everyone to Excel through Pride and Ambition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A7052-E485-4275-B926-B56CADF5F3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713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s://www.youtube.com/watch?v=Hrgqs4MmK3U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watch?v=hKFV9IquMXA&amp;t=89s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think.gov.uk/resource/first-journeys/" TargetMode="External"/><Relationship Id="rId5" Type="http://schemas.openxmlformats.org/officeDocument/2006/relationships/hyperlink" Target="https://www.think.gov.uk/resource/safer-journeys-anthem/" TargetMode="Externa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hyperlink" Target="https://www.youtube.com/watch?v=KKxcS49Vpkc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drive.google.com/file/d/1DpT44cCTcGp4WL0mXT4rxpkN5VopVlGP/view?usp=drive_link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 descr="https://lh5.googleusercontent.com/iGX5reujLDlX2tmcq_E7WpXUpKJL5S9EauCubFJboDHOOaZPdrgIn1Wv3KE-GGjSf1Urd2DkpbZuZduXFhpHKWxg-ObWYDh_xdp35VbfojbccwxdVNpbJgAbBXrEA2hRECvQ1IlH=s16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1687" y="4432990"/>
            <a:ext cx="1541542" cy="1515415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76127"/>
          <a:stretch/>
        </p:blipFill>
        <p:spPr>
          <a:xfrm>
            <a:off x="155575" y="4508405"/>
            <a:ext cx="1626428" cy="15520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4700" r="50850"/>
          <a:stretch/>
        </p:blipFill>
        <p:spPr>
          <a:xfrm>
            <a:off x="2369039" y="4508405"/>
            <a:ext cx="1626428" cy="151541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120709" y="4432990"/>
            <a:ext cx="1551027" cy="1515415"/>
          </a:xfrm>
          <a:prstGeom prst="ellipse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5021" y="1500522"/>
            <a:ext cx="3201958" cy="3201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6890" y="244566"/>
            <a:ext cx="469013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92673" y="6256738"/>
            <a:ext cx="68790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Everyone to Excel through Pride and Ambition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5575" y="173110"/>
            <a:ext cx="1952625" cy="150552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04" y="173110"/>
            <a:ext cx="1952625" cy="150552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952770" y="5035106"/>
            <a:ext cx="22864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Week 2</a:t>
            </a:r>
          </a:p>
        </p:txBody>
      </p:sp>
    </p:spTree>
    <p:extLst>
      <p:ext uri="{BB962C8B-B14F-4D97-AF65-F5344CB8AC3E}">
        <p14:creationId xmlns:p14="http://schemas.microsoft.com/office/powerpoint/2010/main" val="671406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Inclusion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D92ED6-87D2-2F19-8F71-F3E242F964E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8" y="4964657"/>
            <a:ext cx="1574255" cy="15742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555632"/>
              </p:ext>
            </p:extLst>
          </p:nvPr>
        </p:nvGraphicFramePr>
        <p:xfrm>
          <a:off x="2508720" y="4837595"/>
          <a:ext cx="7715250" cy="624840"/>
        </p:xfrm>
        <a:graphic>
          <a:graphicData uri="http://schemas.openxmlformats.org/drawingml/2006/table">
            <a:tbl>
              <a:tblPr/>
              <a:tblGrid>
                <a:gridCol w="952500">
                  <a:extLst>
                    <a:ext uri="{9D8B030D-6E8A-4147-A177-3AD203B41FA5}">
                      <a16:colId xmlns:a16="http://schemas.microsoft.com/office/drawing/2014/main" val="755005726"/>
                    </a:ext>
                  </a:extLst>
                </a:gridCol>
                <a:gridCol w="6762750">
                  <a:extLst>
                    <a:ext uri="{9D8B030D-6E8A-4147-A177-3AD203B41FA5}">
                      <a16:colId xmlns:a16="http://schemas.microsoft.com/office/drawing/2014/main" val="91723574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j-lt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rtl="0" fontAlgn="ctr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https://www.youtube.com/watch?v=Hrgqs4MmK3U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85657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b="0" dirty="0">
                          <a:solidFill>
                            <a:srgbClr val="222222"/>
                          </a:solidFill>
                          <a:effectLst/>
                          <a:latin typeface="+mj-lt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394103"/>
                  </a:ext>
                </a:extLst>
              </a:tr>
            </a:tbl>
          </a:graphicData>
        </a:graphic>
      </p:graphicFrame>
      <p:pic>
        <p:nvPicPr>
          <p:cNvPr id="4" name="Picture 3" descr="Young man with hearing aid | Royalty free photo - 26069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828" y="2730852"/>
            <a:ext cx="3348316" cy="2233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313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ECO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2C0813-1CB9-4248-B35B-A985A9584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267" y="5139849"/>
            <a:ext cx="1421826" cy="1442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7FC98B-8CD1-46D1-9788-7668A981B093}"/>
              </a:ext>
            </a:extLst>
          </p:cNvPr>
          <p:cNvSpPr txBox="1"/>
          <p:nvPr/>
        </p:nvSpPr>
        <p:spPr>
          <a:xfrm>
            <a:off x="3048000" y="541358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Kids Take Action Against Ocean Plastic | Short Film Showcase - YouTube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306E23-60B6-4172-B92C-C25CD86DD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3316" y="2903622"/>
            <a:ext cx="5171397" cy="198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41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190293" y="244566"/>
            <a:ext cx="5823325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Safeguarding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725F11-D034-574E-7555-4B17B9864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209" y="5018678"/>
            <a:ext cx="1563855" cy="1563855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75661"/>
              </p:ext>
            </p:extLst>
          </p:nvPr>
        </p:nvGraphicFramePr>
        <p:xfrm>
          <a:off x="2060961" y="4710617"/>
          <a:ext cx="8515350" cy="1173480"/>
        </p:xfrm>
        <a:graphic>
          <a:graphicData uri="http://schemas.openxmlformats.org/drawingml/2006/table">
            <a:tbl>
              <a:tblPr/>
              <a:tblGrid>
                <a:gridCol w="781050">
                  <a:extLst>
                    <a:ext uri="{9D8B030D-6E8A-4147-A177-3AD203B41FA5}">
                      <a16:colId xmlns:a16="http://schemas.microsoft.com/office/drawing/2014/main" val="2293921094"/>
                    </a:ext>
                  </a:extLst>
                </a:gridCol>
                <a:gridCol w="7734300">
                  <a:extLst>
                    <a:ext uri="{9D8B030D-6E8A-4147-A177-3AD203B41FA5}">
                      <a16:colId xmlns:a16="http://schemas.microsoft.com/office/drawing/2014/main" val="3060564991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dirty="0">
                          <a:effectLst/>
                          <a:latin typeface="+mj-lt"/>
                        </a:rPr>
                        <a:t>KS1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>
                          <a:solidFill>
                            <a:srgbClr val="1155CC"/>
                          </a:solidFill>
                          <a:effectLst/>
                          <a:hlinkClick r:id="rId5"/>
                        </a:rPr>
                        <a:t>https://www.think.gov.uk/resource/safer-journeys-anthem/</a:t>
                      </a:r>
                      <a:endParaRPr lang="en-GB" u="sng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74677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rtl="0" fontAlgn="b"/>
                      <a:r>
                        <a:rPr lang="en-GB" b="0" dirty="0">
                          <a:solidFill>
                            <a:srgbClr val="222222"/>
                          </a:solidFill>
                          <a:effectLst/>
                          <a:latin typeface="+mj-lt"/>
                        </a:rPr>
                        <a:t>KS2 Link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GB" u="sng" dirty="0">
                          <a:solidFill>
                            <a:srgbClr val="1155CC"/>
                          </a:solidFill>
                          <a:effectLst/>
                          <a:hlinkClick r:id="rId6"/>
                        </a:rPr>
                        <a:t>https://www.think.gov.uk/resource/first-journeys/</a:t>
                      </a:r>
                      <a:endParaRPr lang="en-GB" u="sng" dirty="0">
                        <a:solidFill>
                          <a:srgbClr val="1155CC"/>
                        </a:solidFill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706381"/>
                  </a:ext>
                </a:extLst>
              </a:tr>
            </a:tbl>
          </a:graphicData>
        </a:graphic>
      </p:graphicFrame>
      <p:pic>
        <p:nvPicPr>
          <p:cNvPr id="4" name="Picture 3" descr="Mother killed in mishap, close shave for daughters - Nagpur Today ...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933700"/>
            <a:ext cx="19812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078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6890" y="244566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9C9CD0-C0A4-8C44-6E7D-ED44EF1CB3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25" y="5091035"/>
            <a:ext cx="1630439" cy="163043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3035174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Vivaldi:</a:t>
            </a: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https://www.youtube.com/watch?v=KKxcS49Vpkc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1658493"/>
            <a:ext cx="1924050" cy="2371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728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10306936" y="4890977"/>
            <a:ext cx="1761459" cy="169155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3750934" y="136525"/>
            <a:ext cx="4690130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Citizenship</a:t>
            </a:r>
          </a:p>
          <a:p>
            <a:pPr algn="ctr"/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Sports </a:t>
            </a:r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endParaRPr lang="en-US" sz="8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Everyone to Excel through Pride and Ambition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73805-1894-2E76-8967-C996C0F515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4" y="5062194"/>
            <a:ext cx="1446081" cy="144608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>
                <a:hlinkClick r:id="rId5"/>
              </a:rPr>
              <a:t>https</a:t>
            </a:r>
            <a:r>
              <a:rPr lang="en-GB">
                <a:hlinkClick r:id="rId5"/>
              </a:rPr>
              <a:t>://</a:t>
            </a:r>
            <a:r>
              <a:rPr lang="en-GB" smtClean="0">
                <a:hlinkClick r:id="rId5"/>
              </a:rPr>
              <a:t>drive.google.com/file/d/1DpT44cCTcGp4WL0mXT4rxpkN5VopVlGP/view?usp=drive_link</a:t>
            </a:r>
            <a:r>
              <a:rPr lang="en-GB" smtClean="0"/>
              <a:t>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151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189</Words>
  <Application>Microsoft Office PowerPoint</Application>
  <PresentationFormat>Widescreen</PresentationFormat>
  <Paragraphs>39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Leisha Uhure</dc:creator>
  <cp:lastModifiedBy>Hannah Samue</cp:lastModifiedBy>
  <cp:revision>67</cp:revision>
  <dcterms:created xsi:type="dcterms:W3CDTF">2021-11-03T15:52:00Z</dcterms:created>
  <dcterms:modified xsi:type="dcterms:W3CDTF">2023-10-16T11:31:53Z</dcterms:modified>
</cp:coreProperties>
</file>