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www.bbc.co.uk/bitesize/topics/zyg2xbk/articles/z9dpn9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hfdjsg/articles/zqkptrd" TargetMode="External"/><Relationship Id="rId5" Type="http://schemas.openxmlformats.org/officeDocument/2006/relationships/hyperlink" Target="https://www.youtube.com/watch?v=mhQpKizLC4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lesein-mutunke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y8EnnUaHK4k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67OdLh__YG4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scThTNxNZg9OfZ1GTmsT4fnYk9chrvzn/view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0DD8F0-378A-4A39-95CA-7405C78D6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64105"/>
              </p:ext>
            </p:extLst>
          </p:nvPr>
        </p:nvGraphicFramePr>
        <p:xfrm>
          <a:off x="2847324" y="5796005"/>
          <a:ext cx="7193280" cy="3048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942036758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val="1045576188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</a:rPr>
                        <a:t>YEAR 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https://www.youtube.com/watch?v=mhQpKizLC4s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86934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78240"/>
              </p:ext>
            </p:extLst>
          </p:nvPr>
        </p:nvGraphicFramePr>
        <p:xfrm>
          <a:off x="1902658" y="4603957"/>
          <a:ext cx="7537383" cy="1173480"/>
        </p:xfrm>
        <a:graphic>
          <a:graphicData uri="http://schemas.openxmlformats.org/drawingml/2006/table">
            <a:tbl>
              <a:tblPr/>
              <a:tblGrid>
                <a:gridCol w="1003600">
                  <a:extLst>
                    <a:ext uri="{9D8B030D-6E8A-4147-A177-3AD203B41FA5}">
                      <a16:colId xmlns:a16="http://schemas.microsoft.com/office/drawing/2014/main" val="2507464457"/>
                    </a:ext>
                  </a:extLst>
                </a:gridCol>
                <a:gridCol w="692138">
                  <a:extLst>
                    <a:ext uri="{9D8B030D-6E8A-4147-A177-3AD203B41FA5}">
                      <a16:colId xmlns:a16="http://schemas.microsoft.com/office/drawing/2014/main" val="1691266424"/>
                    </a:ext>
                  </a:extLst>
                </a:gridCol>
                <a:gridCol w="5841645">
                  <a:extLst>
                    <a:ext uri="{9D8B030D-6E8A-4147-A177-3AD203B41FA5}">
                      <a16:colId xmlns:a16="http://schemas.microsoft.com/office/drawing/2014/main" val="27571737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</a:rPr>
                        <a:t>Diversity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i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https://www.bbc.co.uk/bitesize/topics/zhfdjsg/articles/zqkptrd</a:t>
                      </a:r>
                      <a:r>
                        <a:rPr lang="en-US" sz="1000" i="0">
                          <a:effectLst/>
                          <a:latin typeface="Arial" panose="020B0604020202020204" pitchFamily="34" charset="0"/>
                        </a:rPr>
                        <a:t> (first video on the page - 'Exploring differences')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5056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i="0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https://www.bbc.co.uk/bitesize/topics/zyg2xbk/articles/z9dpn9q</a:t>
                      </a:r>
                      <a:r>
                        <a:rPr lang="en-US" sz="1000" i="0" dirty="0">
                          <a:effectLst/>
                          <a:latin typeface="Arial" panose="020B0604020202020204" pitchFamily="34" charset="0"/>
                        </a:rPr>
                        <a:t> (first video on the page - 'Explore diversity')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3647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284" y="2655970"/>
            <a:ext cx="1692442" cy="16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19282" y="244566"/>
            <a:ext cx="9965420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Lesein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Mutunkei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plants trees every time he scores a football goal.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405161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36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https://superkind.org/change-makers/lesein-mutunkei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BDC06-D7AC-488A-BC92-B747A1311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0" y="3273770"/>
            <a:ext cx="3067050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80039"/>
              </p:ext>
            </p:extLst>
          </p:nvPr>
        </p:nvGraphicFramePr>
        <p:xfrm>
          <a:off x="2438399" y="5178340"/>
          <a:ext cx="7315201" cy="1158240"/>
        </p:xfrm>
        <a:graphic>
          <a:graphicData uri="http://schemas.openxmlformats.org/drawingml/2006/table">
            <a:tbl>
              <a:tblPr/>
              <a:tblGrid>
                <a:gridCol w="1046831">
                  <a:extLst>
                    <a:ext uri="{9D8B030D-6E8A-4147-A177-3AD203B41FA5}">
                      <a16:colId xmlns:a16="http://schemas.microsoft.com/office/drawing/2014/main" val="933745727"/>
                    </a:ext>
                  </a:extLst>
                </a:gridCol>
                <a:gridCol w="517109">
                  <a:extLst>
                    <a:ext uri="{9D8B030D-6E8A-4147-A177-3AD203B41FA5}">
                      <a16:colId xmlns:a16="http://schemas.microsoft.com/office/drawing/2014/main" val="4144498803"/>
                    </a:ext>
                  </a:extLst>
                </a:gridCol>
                <a:gridCol w="5751261">
                  <a:extLst>
                    <a:ext uri="{9D8B030D-6E8A-4147-A177-3AD203B41FA5}">
                      <a16:colId xmlns:a16="http://schemas.microsoft.com/office/drawing/2014/main" val="1764681220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 Safety</a:t>
                      </a:r>
                    </a:p>
                  </a:txBody>
                  <a:tcPr marL="22860" marR="22860" marT="15240" marB="1524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https://www.youtube.com/watch?v=y8EnnUaHK4k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317679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60" marR="22860" marT="15240" marB="1524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633279"/>
                  </a:ext>
                </a:extLst>
              </a:tr>
            </a:tbl>
          </a:graphicData>
        </a:graphic>
      </p:graphicFrame>
      <p:pic>
        <p:nvPicPr>
          <p:cNvPr id="1026" name="Picture 2" descr="Summer Pool Safety Tips for Your Family ...">
            <a:extLst>
              <a:ext uri="{FF2B5EF4-FFF2-40B4-BE49-F238E27FC236}">
                <a16:creationId xmlns:a16="http://schemas.microsoft.com/office/drawing/2014/main" id="{EB2BFD0A-040F-4A51-BEC2-DEA8CB92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6" y="2899304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EBC668-BB53-42C0-A0BB-EC5C2325A203}"/>
              </a:ext>
            </a:extLst>
          </p:cNvPr>
          <p:cNvSpPr txBox="1"/>
          <p:nvPr/>
        </p:nvSpPr>
        <p:spPr>
          <a:xfrm>
            <a:off x="3638550" y="5552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https://www.youtube.com/watch?v=67OdLh__YG4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31D57-901C-46C5-A103-59347EC0C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461" y="2897625"/>
            <a:ext cx="3777078" cy="22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34" y="2755313"/>
            <a:ext cx="4411162" cy="2306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3825" y="54135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https://drive.google.com/file/d/1scThTNxNZg9OfZ1GTmsT4fnYk9chrvzn/view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288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93</cp:revision>
  <dcterms:created xsi:type="dcterms:W3CDTF">2021-11-03T15:52:00Z</dcterms:created>
  <dcterms:modified xsi:type="dcterms:W3CDTF">2024-05-26T10:22:08Z</dcterms:modified>
</cp:coreProperties>
</file>