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1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15/09/2023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15/09/2023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bc.co.uk/bitesize/topics/zyg2xbk/articles/z8yjdp3" TargetMode="External"/><Relationship Id="rId5" Type="http://schemas.openxmlformats.org/officeDocument/2006/relationships/hyperlink" Target="https://www.bbc.co.uk/bitesize/topics/zpywqfr/articles/z9b2qfr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wzPUm-Ytpz4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bbc.co.uk/newsround/4407470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app=desktop&amp;v=dkraVxm8If4" TargetMode="External"/><Relationship Id="rId5" Type="http://schemas.openxmlformats.org/officeDocument/2006/relationships/hyperlink" Target="https://www.youtube.com/watch?app=desktop&amp;v=SY7RhBszp0k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aYgsU64EdM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file/d/1IJe9GJ0m2ZI11szCfiudalRIv1Jp6Rzy/view?usp=drive_link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</a:t>
            </a:r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D92ED6-87D2-2F19-8F71-F3E242F96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8" y="4964657"/>
            <a:ext cx="1574255" cy="1574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8052B6-12EA-40BF-9C22-1C24F14CDFB3}"/>
              </a:ext>
            </a:extLst>
          </p:cNvPr>
          <p:cNvSpPr txBox="1"/>
          <p:nvPr/>
        </p:nvSpPr>
        <p:spPr>
          <a:xfrm>
            <a:off x="3048000" y="3082022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https://www.bbc.co.uk/bitesize/topics/zpywqfr/articles/z9b2qfr</a:t>
            </a:r>
            <a:r>
              <a:rPr lang="en-GB" sz="1800" i="0" dirty="0">
                <a:effectLst/>
                <a:latin typeface="Arial" panose="020B0604020202020204" pitchFamily="34" charset="0"/>
              </a:rPr>
              <a:t> (first video - 'Explore fairness’) KS1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sz="180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https://www.bbc.co.uk/bitesize/topics/zyg2xbk/articles/z8yjdp3</a:t>
            </a:r>
            <a:r>
              <a:rPr lang="en-GB" sz="1800" i="0" dirty="0">
                <a:effectLst/>
                <a:latin typeface="Arial" panose="020B0604020202020204" pitchFamily="34" charset="0"/>
              </a:rPr>
              <a:t> (first video - Exploring discrimination) KS2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31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9D6D67-4EB1-4F9A-9FE8-BF06207A44BA}"/>
              </a:ext>
            </a:extLst>
          </p:cNvPr>
          <p:cNvSpPr txBox="1"/>
          <p:nvPr/>
        </p:nvSpPr>
        <p:spPr>
          <a:xfrm>
            <a:off x="3476625" y="57367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https://www.youtube.com/watch?v=wzPUm-Ytpz4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8FC23-5250-4D91-95C6-1E31ECADE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890" y="2838897"/>
            <a:ext cx="4348081" cy="26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3BAD87-60C4-4666-90FB-F49BACB0AEAF}"/>
              </a:ext>
            </a:extLst>
          </p:cNvPr>
          <p:cNvSpPr txBox="1"/>
          <p:nvPr/>
        </p:nvSpPr>
        <p:spPr>
          <a:xfrm>
            <a:off x="3048000" y="2805023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 https://www.youtube.com/watch?app=desktop&amp;v=SY7RhBszp0k</a:t>
            </a:r>
            <a:r>
              <a:rPr lang="en-GB" sz="18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>
                <a:effectLst/>
                <a:latin typeface="Arial" panose="020B0604020202020204" pitchFamily="34" charset="0"/>
              </a:rPr>
              <a:t>KS1</a:t>
            </a:r>
            <a:r>
              <a:rPr lang="en-GB" sz="18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https://www.youtube.com/watch?app=desktop&amp;v=dkraVxm8If4</a:t>
            </a:r>
            <a:r>
              <a:rPr lang="en-GB" sz="1800" b="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</a:rPr>
              <a:t>KS1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r>
              <a:rPr lang="en-GB" sz="1800" b="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7"/>
              </a:rPr>
              <a:t>https://www.bbc.co.uk/newsround/44074704</a:t>
            </a:r>
            <a:r>
              <a:rPr lang="en-GB" sz="18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>
                <a:effectLst/>
                <a:latin typeface="Arial" panose="020B0604020202020204" pitchFamily="34" charset="0"/>
              </a:rPr>
              <a:t>(3rd video down) KS2</a:t>
            </a:r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7F0E7B-EBA7-4286-BD9E-DD2F6BAC6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691" y="2866413"/>
            <a:ext cx="4566617" cy="20245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A86BC9-CF73-4FD3-810C-113A331449C0}"/>
              </a:ext>
            </a:extLst>
          </p:cNvPr>
          <p:cNvSpPr txBox="1"/>
          <p:nvPr/>
        </p:nvSpPr>
        <p:spPr>
          <a:xfrm>
            <a:off x="3333750" y="55520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https://www.youtube.com/watch?v</a:t>
            </a:r>
            <a:r>
              <a:rPr lang="en-GB">
                <a:hlinkClick r:id="rId6"/>
              </a:rPr>
              <a:t>=aYgsU64EdMg</a:t>
            </a:r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drive.google.com/file/d/1IJe9GJ0m2ZI11szCfiudalRIv1Jp6Rzy/view?usp=drive_link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199</Words>
  <Application>Microsoft Office PowerPoint</Application>
  <PresentationFormat>Widescreen</PresentationFormat>
  <Paragraphs>37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Samuel</cp:lastModifiedBy>
  <cp:revision>64</cp:revision>
  <dcterms:created xsi:type="dcterms:W3CDTF">2021-11-03T15:52:00Z</dcterms:created>
  <dcterms:modified xsi:type="dcterms:W3CDTF">2023-09-15T14:21:52Z</dcterms:modified>
</cp:coreProperties>
</file>