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7A3B3-DC07-4632-9AB9-3B0A52F8215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019BE-D8C6-4D46-B742-B1B05E4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3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15CA-0D0D-42D7-AC03-9D7A70366DB3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6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DEF2-99C5-4D13-AFDD-9C10E68FC795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3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B44-2C55-4972-8295-BA032183A8F8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9B98-6128-4ECD-94BE-BF152C2EC20D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2D03-00E8-4796-9BBB-77934E2E8AAA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4005-6E89-4DAC-81CE-056388989688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5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4EE-B746-4706-9FD1-C4AB36E15838}" type="datetime1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1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5118-AA41-4182-8CBA-584E0F3CB85D}" type="datetime1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7920-0C7E-4E66-BE23-11DB5F1137B0}" type="datetime1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4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D0E4-C6A5-42A7-AD48-9012720FF51E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3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969F-DBC9-4049-A284-230F6FBD9B5C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8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7C44-F339-4F47-8DFF-8BF8F35024AC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1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VkU2xYJKQq4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https://lh5.googleusercontent.com/iGX5reujLDlX2tmcq_E7WpXUpKJL5S9EauCubFJboDHOOaZPdrgIn1Wv3KE-GGjSf1Urd2DkpbZuZduXFhpHKWxg-ObWYDh_xdp35VbfojbccwxdVNpbJgAbBXrEA2hRECvQ1IlH=s16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1687" y="4432990"/>
            <a:ext cx="1541542" cy="1515415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76127"/>
          <a:stretch/>
        </p:blipFill>
        <p:spPr>
          <a:xfrm>
            <a:off x="155575" y="4508405"/>
            <a:ext cx="1626428" cy="15520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4700" r="50850"/>
          <a:stretch/>
        </p:blipFill>
        <p:spPr>
          <a:xfrm>
            <a:off x="2369039" y="4508405"/>
            <a:ext cx="1626428" cy="151541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120709" y="4432990"/>
            <a:ext cx="1551027" cy="1515415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756890" y="244566"/>
            <a:ext cx="46901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92673" y="6256738"/>
            <a:ext cx="68790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Everyone to Excel through Pride and Ambition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5575" y="173110"/>
            <a:ext cx="1952625" cy="15055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604" y="173110"/>
            <a:ext cx="1952625" cy="15055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55687" y="305187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youtu.be/VkU2xYJKQq4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40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Leisha Uhure</dc:creator>
  <cp:lastModifiedBy>Emma Race</cp:lastModifiedBy>
  <cp:revision>69</cp:revision>
  <dcterms:created xsi:type="dcterms:W3CDTF">2021-11-03T15:52:00Z</dcterms:created>
  <dcterms:modified xsi:type="dcterms:W3CDTF">2023-10-19T14:44:23Z</dcterms:modified>
</cp:coreProperties>
</file>