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26/05/2024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qkRx6sfMpQ" TargetMode="External"/><Relationship Id="rId5" Type="http://schemas.openxmlformats.org/officeDocument/2006/relationships/hyperlink" Target="https://www.youtube.com/watch?v=uxDav-2a-BM&amp;list=PL-2SkY8uS2lLCRjs_x009gOMRLUjPktrB&amp;index=4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kyra-barboutis-sophie-smith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DzuyD-1fCo4" TargetMode="External"/><Relationship Id="rId5" Type="http://schemas.openxmlformats.org/officeDocument/2006/relationships/hyperlink" Target="https://www.youtube.com/watch?v=T7ghJsZug60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BAZAD9wRbwI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KMOR9vQ2nfhZ7kdO2eFxtCUYD3-jWCMJ/view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19639"/>
              </p:ext>
            </p:extLst>
          </p:nvPr>
        </p:nvGraphicFramePr>
        <p:xfrm>
          <a:off x="1902659" y="4870450"/>
          <a:ext cx="8425992" cy="1485900"/>
        </p:xfrm>
        <a:graphic>
          <a:graphicData uri="http://schemas.openxmlformats.org/drawingml/2006/table">
            <a:tbl>
              <a:tblPr/>
              <a:tblGrid>
                <a:gridCol w="1193467">
                  <a:extLst>
                    <a:ext uri="{9D8B030D-6E8A-4147-A177-3AD203B41FA5}">
                      <a16:colId xmlns:a16="http://schemas.microsoft.com/office/drawing/2014/main" val="3845155153"/>
                    </a:ext>
                  </a:extLst>
                </a:gridCol>
                <a:gridCol w="702188">
                  <a:extLst>
                    <a:ext uri="{9D8B030D-6E8A-4147-A177-3AD203B41FA5}">
                      <a16:colId xmlns:a16="http://schemas.microsoft.com/office/drawing/2014/main" val="2266528258"/>
                    </a:ext>
                  </a:extLst>
                </a:gridCol>
                <a:gridCol w="6530337">
                  <a:extLst>
                    <a:ext uri="{9D8B030D-6E8A-4147-A177-3AD203B41FA5}">
                      <a16:colId xmlns:a16="http://schemas.microsoft.com/office/drawing/2014/main" val="327796156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>
                          <a:effectLst/>
                        </a:rPr>
                        <a:t>Accessibility for all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https://www.youtube.com/watch?v=uxDav-2a-BM&amp;list=PL-2SkY8uS2lLCRjs_x009gOMRLUjPktrB&amp;index=4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3173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7203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>
                          <a:effectLst/>
                        </a:rPr>
                        <a:t>YEAR 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https://www.youtube.com/watch?v=yqkRx6sfMpQ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59837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2681688"/>
            <a:ext cx="3896226" cy="21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77949" y="244566"/>
            <a:ext cx="1104808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Kyra </a:t>
            </a:r>
            <a:r>
              <a:rPr lang="en-GB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Barboutis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Sophie Smith – saving the lives of hundreds of hedgehogs in the UK.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18" y="275467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549" y="5861191"/>
            <a:ext cx="6453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https://superkind.org/change-makers/kyra-barboutis-sophie-smith</a:t>
            </a:r>
            <a:r>
              <a:rPr lang="en-GB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ABC71E-BD3F-4EF0-8865-5067146A8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21" y="3361325"/>
            <a:ext cx="2883958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6445DD-C7DC-44DC-8758-FD1F5908B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9968"/>
              </p:ext>
            </p:extLst>
          </p:nvPr>
        </p:nvGraphicFramePr>
        <p:xfrm>
          <a:off x="2543175" y="4890977"/>
          <a:ext cx="6924675" cy="1158240"/>
        </p:xfrm>
        <a:graphic>
          <a:graphicData uri="http://schemas.openxmlformats.org/drawingml/2006/table">
            <a:tbl>
              <a:tblPr/>
              <a:tblGrid>
                <a:gridCol w="990945">
                  <a:extLst>
                    <a:ext uri="{9D8B030D-6E8A-4147-A177-3AD203B41FA5}">
                      <a16:colId xmlns:a16="http://schemas.microsoft.com/office/drawing/2014/main" val="2017234632"/>
                    </a:ext>
                  </a:extLst>
                </a:gridCol>
                <a:gridCol w="489503">
                  <a:extLst>
                    <a:ext uri="{9D8B030D-6E8A-4147-A177-3AD203B41FA5}">
                      <a16:colId xmlns:a16="http://schemas.microsoft.com/office/drawing/2014/main" val="837306442"/>
                    </a:ext>
                  </a:extLst>
                </a:gridCol>
                <a:gridCol w="5444227">
                  <a:extLst>
                    <a:ext uri="{9D8B030D-6E8A-4147-A177-3AD203B41FA5}">
                      <a16:colId xmlns:a16="http://schemas.microsoft.com/office/drawing/2014/main" val="419827432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 in the Sun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https://www.youtube.com/watch?v=T7ghJsZug60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15895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https://www.youtube.com/watch?v=DzuyD-1fCo4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347654"/>
                  </a:ext>
                </a:extLst>
              </a:tr>
            </a:tbl>
          </a:graphicData>
        </a:graphic>
      </p:graphicFrame>
      <p:pic>
        <p:nvPicPr>
          <p:cNvPr id="1026" name="Picture 2" descr="Sun Safety: Protect Your Skin - HR ...">
            <a:extLst>
              <a:ext uri="{FF2B5EF4-FFF2-40B4-BE49-F238E27FC236}">
                <a16:creationId xmlns:a16="http://schemas.microsoft.com/office/drawing/2014/main" id="{C9A8F5C8-311E-4444-8501-D72E8975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002694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F6258C-3A90-4153-8285-72BEFB3CBBA2}"/>
              </a:ext>
            </a:extLst>
          </p:cNvPr>
          <p:cNvSpPr txBox="1"/>
          <p:nvPr/>
        </p:nvSpPr>
        <p:spPr>
          <a:xfrm>
            <a:off x="3400425" y="55369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https://www.youtube.com/watch?v=BAZAD9wRbwI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09849-40D7-4503-BE64-3CA4B35C3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595" y="2950932"/>
            <a:ext cx="3438810" cy="194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719" y="2579884"/>
            <a:ext cx="5077606" cy="26845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999" y="54872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/>
              </a:rPr>
              <a:t>https://drive.google.com/file/d/1KMOR9vQ2nfhZ7kdO2eFxtCUYD3-jWCMJ/view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272</Words>
  <Application>Microsoft Office PowerPoint</Application>
  <PresentationFormat>Widescreen</PresentationFormat>
  <Paragraphs>41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92</cp:revision>
  <dcterms:created xsi:type="dcterms:W3CDTF">2021-11-03T15:52:00Z</dcterms:created>
  <dcterms:modified xsi:type="dcterms:W3CDTF">2024-05-26T10:21:21Z</dcterms:modified>
</cp:coreProperties>
</file>