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s://www.youtube.com/watch?v=n09Rb3OTKfw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1qT-rOXB6NI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aOebfGGcjVw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b8bQTsUBz0g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hyperlink" Target="https://www.youtube.com/watch?v=U6nnRte5M70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80690"/>
              </p:ext>
            </p:extLst>
          </p:nvPr>
        </p:nvGraphicFramePr>
        <p:xfrm>
          <a:off x="2717821" y="5183171"/>
          <a:ext cx="7715250" cy="62484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1624089103"/>
                    </a:ext>
                  </a:extLst>
                </a:gridCol>
                <a:gridCol w="6762750">
                  <a:extLst>
                    <a:ext uri="{9D8B030D-6E8A-4147-A177-3AD203B41FA5}">
                      <a16:colId xmlns:a16="http://schemas.microsoft.com/office/drawing/2014/main" val="108361556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https://www.youtube.com/watch?v=n09Rb3OTKfw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1355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471808"/>
                  </a:ext>
                </a:extLst>
              </a:tr>
            </a:tbl>
          </a:graphicData>
        </a:graphic>
      </p:graphicFrame>
      <p:pic>
        <p:nvPicPr>
          <p:cNvPr id="4" name="Picture 3" descr="BSL Basic Handshapes Sign - British Sign Language Sign for School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45" y="3058201"/>
            <a:ext cx="2591087" cy="183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B0E4B-8C83-4EFF-B892-8F09F7F84368}"/>
              </a:ext>
            </a:extLst>
          </p:cNvPr>
          <p:cNvSpPr txBox="1"/>
          <p:nvPr/>
        </p:nvSpPr>
        <p:spPr>
          <a:xfrm>
            <a:off x="3438525" y="53299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 Great Pacific Garbage Patch - Ocean Pollution Awareness - YouTube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11F43-8F96-4CA3-9D51-7CEFAFCD0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004" y="2773240"/>
            <a:ext cx="4351396" cy="23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17594"/>
              </p:ext>
            </p:extLst>
          </p:nvPr>
        </p:nvGraphicFramePr>
        <p:xfrm>
          <a:off x="2587591" y="5213865"/>
          <a:ext cx="8515350" cy="117348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991930864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145422375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https://www.youtube.com/watch?v=aOebfGGcjVw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4141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7884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546" y="3126577"/>
            <a:ext cx="2886772" cy="19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26361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4197" y="4515425"/>
            <a:ext cx="494686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www.youtube.com/watch?v=b8bQTsUBz0g</a:t>
            </a:r>
            <a:endParaRPr lang="en-US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4196" y="4034903"/>
            <a:ext cx="85587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Mozart</a:t>
            </a:r>
          </a:p>
        </p:txBody>
      </p:sp>
      <p:pic>
        <p:nvPicPr>
          <p:cNvPr id="1026" name="Picture 2" descr="Wolfgang Amadeus Mozart, The Genius Composer of All Time (1756 – 1791) –  The Masters Music Scho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78" y="1705543"/>
            <a:ext cx="2343724" cy="23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9670" y="3244334"/>
            <a:ext cx="50855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https://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www.youtube.com/watch?v=U6nnRte5M70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 makes you happier, healthier and smarter! </a:t>
            </a:r>
            <a:endParaRPr lang="en-GB" dirty="0"/>
          </a:p>
        </p:txBody>
      </p:sp>
      <p:pic>
        <p:nvPicPr>
          <p:cNvPr id="5" name="Picture 4" descr="Temple Maintenance: Bible Lesson about Taking Care of Your Physical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71" y="4306064"/>
            <a:ext cx="2877292" cy="19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191</Words>
  <Application>Microsoft Office PowerPoint</Application>
  <PresentationFormat>Widescreen</PresentationFormat>
  <Paragraphs>40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67</cp:revision>
  <dcterms:created xsi:type="dcterms:W3CDTF">2021-11-03T15:52:00Z</dcterms:created>
  <dcterms:modified xsi:type="dcterms:W3CDTF">2023-10-16T11:33:41Z</dcterms:modified>
</cp:coreProperties>
</file>