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pdjaxS4ME2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d_eeFkzH4w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greta-thunber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dhpCdqOtuj0&amp;list=PLQTtyDJWDJDZn1VvYzazcliJLwPXVrcCh&amp;index=6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_nW9Kl3lE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drive.google.com/file/d/1ria3lcHaESWvjdCniSxX_iEZaJDNoMgb/view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8AB96-8A81-470B-8F6E-90C913680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35" y="2799111"/>
            <a:ext cx="4690130" cy="194895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8F9A01-A9D1-4162-9AF5-1DEB46C3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5488"/>
              </p:ext>
            </p:extLst>
          </p:nvPr>
        </p:nvGraphicFramePr>
        <p:xfrm>
          <a:off x="2175510" y="5108099"/>
          <a:ext cx="8298180" cy="1158240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422217126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43845025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val="3012053579"/>
                    </a:ext>
                  </a:extLst>
                </a:gridCol>
              </a:tblGrid>
              <a:tr h="160020">
                <a:tc rowSpan="2"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Confidence and Self Esteem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https://www.youtube.com/watch?v=Ud_eeFkzH4w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14293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7"/>
                        </a:rPr>
                        <a:t>https://www.youtube.com/watch?v=pdjaxS4ME2A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4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7616" y="244566"/>
            <a:ext cx="108687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Greta Thunberg – campaigning for world leaders to act on climate change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41468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27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https://superkind.org/change-makers/greta-thunberg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75EF4-25A1-40E5-8C75-36F4B2914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187" y="3346680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202602-2B46-488B-899D-DE6CB1A0A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65416"/>
              </p:ext>
            </p:extLst>
          </p:nvPr>
        </p:nvGraphicFramePr>
        <p:xfrm>
          <a:off x="2830830" y="5607209"/>
          <a:ext cx="6949440" cy="579120"/>
        </p:xfrm>
        <a:graphic>
          <a:graphicData uri="http://schemas.openxmlformats.org/drawingml/2006/table">
            <a:tbl>
              <a:tblPr/>
              <a:tblGrid>
                <a:gridCol w="6949440">
                  <a:extLst>
                    <a:ext uri="{9D8B030D-6E8A-4147-A177-3AD203B41FA5}">
                      <a16:colId xmlns:a16="http://schemas.microsoft.com/office/drawing/2014/main" val="349176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https://www.youtube.com/watch?v=dhpCdqOtuj0&amp;list=PLQTtyDJWDJDZn1VvYzazcliJLwPXVrcCh&amp;index=6</a:t>
                      </a:r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</a:rPr>
                        <a:t> 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3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ACDBE7-6F6F-4CE0-9C70-74B0D2322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30" y="2985158"/>
            <a:ext cx="5418140" cy="21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80E8C-1D6A-4F7A-A5B1-E4081BEA6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592" y="2774630"/>
            <a:ext cx="4219808" cy="2316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E2252-3F44-4724-BDDC-07D3C4B3AD7C}"/>
              </a:ext>
            </a:extLst>
          </p:cNvPr>
          <p:cNvSpPr txBox="1"/>
          <p:nvPr/>
        </p:nvSpPr>
        <p:spPr>
          <a:xfrm>
            <a:off x="3333750" y="56398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6"/>
              </a:rPr>
              <a:t>https://www.youtube.com/watch?v=r_nW9Kl3lEA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1794" y="5987018"/>
            <a:ext cx="7600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https://drive.google.com/file/d/1ria3lcHaESWvjdCniSxX_iEZaJDNoMgb/view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880459"/>
            <a:ext cx="4358223" cy="28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250</Words>
  <Application>Microsoft Office PowerPoint</Application>
  <PresentationFormat>Widescreen</PresentationFormat>
  <Paragraphs>36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92</cp:revision>
  <dcterms:created xsi:type="dcterms:W3CDTF">2021-11-03T15:52:00Z</dcterms:created>
  <dcterms:modified xsi:type="dcterms:W3CDTF">2024-05-26T10:19:30Z</dcterms:modified>
</cp:coreProperties>
</file>