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yg2xbk/articles/z8yjdp3" TargetMode="External"/><Relationship Id="rId5" Type="http://schemas.openxmlformats.org/officeDocument/2006/relationships/hyperlink" Target="https://www.bbc.co.uk/bitesize/topics/zpywqfr/articles/z9b2qfr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vinisha-umashanka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ink.gov.uk/resource/safer-journeys-anthem/" TargetMode="External"/><Relationship Id="rId5" Type="http://schemas.openxmlformats.org/officeDocument/2006/relationships/hyperlink" Target="https://www.think.gov.uk/resource/expect-the-unexpected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pGsy0eeTH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38M6mpXOki1SAQbidAj8aSEJIqKhynaU/view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32718"/>
              </p:ext>
            </p:extLst>
          </p:nvPr>
        </p:nvGraphicFramePr>
        <p:xfrm>
          <a:off x="2784808" y="5031599"/>
          <a:ext cx="7374365" cy="1173480"/>
        </p:xfrm>
        <a:graphic>
          <a:graphicData uri="http://schemas.openxmlformats.org/drawingml/2006/table">
            <a:tbl>
              <a:tblPr/>
              <a:tblGrid>
                <a:gridCol w="781183">
                  <a:extLst>
                    <a:ext uri="{9D8B030D-6E8A-4147-A177-3AD203B41FA5}">
                      <a16:colId xmlns:a16="http://schemas.microsoft.com/office/drawing/2014/main" val="1999020930"/>
                    </a:ext>
                  </a:extLst>
                </a:gridCol>
                <a:gridCol w="6593182">
                  <a:extLst>
                    <a:ext uri="{9D8B030D-6E8A-4147-A177-3AD203B41FA5}">
                      <a16:colId xmlns:a16="http://schemas.microsoft.com/office/drawing/2014/main" val="28969354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https://www.bbc.co.uk/bitesize/topics/zpywqfr/articles/z9b2qfr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(first video - 'Explore fairness')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15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https://www.bbc.co.uk/bitesize/topics/zyg2xbk/articles/z8yjdp3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(first video - Exploring discrimination)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8049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279" y="2966001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338736" y="244566"/>
            <a:ext cx="9526518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Vinisha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Umashankar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 designing a solar powered ironing cart to</a:t>
            </a:r>
          </a:p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reduce charcoal burning in India since she was 12.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43" y="424211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67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https://superkind.org/change-makers/vinisha-umashankar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13E2A-8DA4-4704-8546-1BE0F382D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617" y="3700815"/>
            <a:ext cx="2746546" cy="19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03714"/>
              </p:ext>
            </p:extLst>
          </p:nvPr>
        </p:nvGraphicFramePr>
        <p:xfrm>
          <a:off x="2131518" y="5178340"/>
          <a:ext cx="8175418" cy="1116830"/>
        </p:xfrm>
        <a:graphic>
          <a:graphicData uri="http://schemas.openxmlformats.org/drawingml/2006/table">
            <a:tbl>
              <a:tblPr/>
              <a:tblGrid>
                <a:gridCol w="1169931">
                  <a:extLst>
                    <a:ext uri="{9D8B030D-6E8A-4147-A177-3AD203B41FA5}">
                      <a16:colId xmlns:a16="http://schemas.microsoft.com/office/drawing/2014/main" val="4169859654"/>
                    </a:ext>
                  </a:extLst>
                </a:gridCol>
                <a:gridCol w="577917">
                  <a:extLst>
                    <a:ext uri="{9D8B030D-6E8A-4147-A177-3AD203B41FA5}">
                      <a16:colId xmlns:a16="http://schemas.microsoft.com/office/drawing/2014/main" val="2645052675"/>
                    </a:ext>
                  </a:extLst>
                </a:gridCol>
                <a:gridCol w="6427570">
                  <a:extLst>
                    <a:ext uri="{9D8B030D-6E8A-4147-A177-3AD203B41FA5}">
                      <a16:colId xmlns:a16="http://schemas.microsoft.com/office/drawing/2014/main" val="1875630206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safety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https://www.think.gov.uk/resource/expect-the-unexpected/</a:t>
                      </a:r>
                      <a:endParaRPr lang="en-GB" sz="17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04643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safety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https://www.think.gov.uk/resource/safer-journeys-anthem/</a:t>
                      </a:r>
                      <a:endParaRPr lang="en-GB" sz="17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0525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349" y="2837645"/>
            <a:ext cx="1697301" cy="2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85316-FC3B-4C6E-9052-F53A4621E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888" y="3203021"/>
            <a:ext cx="3250223" cy="1654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2566E0-4270-45E4-A4DC-6297FB4447A7}"/>
              </a:ext>
            </a:extLst>
          </p:cNvPr>
          <p:cNvSpPr txBox="1"/>
          <p:nvPr/>
        </p:nvSpPr>
        <p:spPr>
          <a:xfrm>
            <a:off x="3362325" y="55291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https://www.youtube.com/watch?v=GpGsy0eeTHU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399" y="2739611"/>
            <a:ext cx="4383001" cy="2365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3899" y="5407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https://drive.google.com/file/d/138M6mpXOki1SAQbidAj8aSEJIqKhynaU/view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201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90</cp:revision>
  <dcterms:created xsi:type="dcterms:W3CDTF">2021-11-03T15:52:00Z</dcterms:created>
  <dcterms:modified xsi:type="dcterms:W3CDTF">2024-05-23T09:26:08Z</dcterms:modified>
</cp:coreProperties>
</file>